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0" r:id="rId6"/>
    <p:sldId id="263" r:id="rId7"/>
    <p:sldId id="259" r:id="rId8"/>
    <p:sldId id="264" r:id="rId9"/>
    <p:sldId id="265" r:id="rId10"/>
    <p:sldId id="266" r:id="rId11"/>
    <p:sldId id="268" r:id="rId12"/>
    <p:sldId id="261" r:id="rId13"/>
    <p:sldId id="269" r:id="rId14"/>
    <p:sldId id="270" r:id="rId15"/>
    <p:sldId id="271" r:id="rId16"/>
    <p:sldId id="272" r:id="rId17"/>
    <p:sldId id="267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FEBAD-ED69-4968-A790-33E18B826F7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0DC55D-C62B-47A7-B4CA-CF6E0540EB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Project Charter form </a:t>
          </a:r>
        </a:p>
      </dgm:t>
    </dgm:pt>
    <dgm:pt modelId="{32F08DCF-8B04-498B-A57F-B78E02EBDAD1}" type="parTrans" cxnId="{A68DE161-2F6A-4F3B-B5B1-DE7FE8030049}">
      <dgm:prSet/>
      <dgm:spPr/>
      <dgm:t>
        <a:bodyPr/>
        <a:lstStyle/>
        <a:p>
          <a:endParaRPr lang="en-US"/>
        </a:p>
      </dgm:t>
    </dgm:pt>
    <dgm:pt modelId="{F5822B9E-5777-48B1-981E-8EB8EB18A4FE}" type="sibTrans" cxnId="{A68DE161-2F6A-4F3B-B5B1-DE7FE8030049}">
      <dgm:prSet/>
      <dgm:spPr/>
      <dgm:t>
        <a:bodyPr/>
        <a:lstStyle/>
        <a:p>
          <a:endParaRPr lang="en-US"/>
        </a:p>
      </dgm:t>
    </dgm:pt>
    <dgm:pt modelId="{95E24017-6034-402C-9D9C-B215BDE688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Basecamp setup , gantt chart and WBS </a:t>
          </a:r>
        </a:p>
      </dgm:t>
    </dgm:pt>
    <dgm:pt modelId="{C6A4CB3C-B844-4D05-A914-D81FF3866FC6}" type="parTrans" cxnId="{B60E2D77-DB37-4127-959B-C201F6832661}">
      <dgm:prSet/>
      <dgm:spPr/>
      <dgm:t>
        <a:bodyPr/>
        <a:lstStyle/>
        <a:p>
          <a:endParaRPr lang="en-US"/>
        </a:p>
      </dgm:t>
    </dgm:pt>
    <dgm:pt modelId="{26895A16-2A78-41D2-AC19-B1DF2164D385}" type="sibTrans" cxnId="{B60E2D77-DB37-4127-959B-C201F6832661}">
      <dgm:prSet/>
      <dgm:spPr/>
      <dgm:t>
        <a:bodyPr/>
        <a:lstStyle/>
        <a:p>
          <a:endParaRPr lang="en-US"/>
        </a:p>
      </dgm:t>
    </dgm:pt>
    <dgm:pt modelId="{BF7B0ABF-53C8-4C91-9B75-E716DD472D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Project schedule </a:t>
          </a:r>
        </a:p>
      </dgm:t>
    </dgm:pt>
    <dgm:pt modelId="{2133133C-036F-4C1B-B9F1-7764E6CC0849}" type="parTrans" cxnId="{1A8BB541-59CB-449E-A3CA-CE61EE1AD3A7}">
      <dgm:prSet/>
      <dgm:spPr/>
      <dgm:t>
        <a:bodyPr/>
        <a:lstStyle/>
        <a:p>
          <a:endParaRPr lang="en-US"/>
        </a:p>
      </dgm:t>
    </dgm:pt>
    <dgm:pt modelId="{561B9102-F250-4138-BC7E-4C3237C0829F}" type="sibTrans" cxnId="{1A8BB541-59CB-449E-A3CA-CE61EE1AD3A7}">
      <dgm:prSet/>
      <dgm:spPr/>
      <dgm:t>
        <a:bodyPr/>
        <a:lstStyle/>
        <a:p>
          <a:endParaRPr lang="en-US"/>
        </a:p>
      </dgm:t>
    </dgm:pt>
    <dgm:pt modelId="{309500C3-48F8-45A2-BB4A-04DCE2C988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Meeting schedule and minutes </a:t>
          </a:r>
        </a:p>
      </dgm:t>
    </dgm:pt>
    <dgm:pt modelId="{E175F126-E3D5-48C9-9D3B-C243A5AC9FF0}" type="parTrans" cxnId="{4060C664-7B51-4472-A124-9B3A74184BAC}">
      <dgm:prSet/>
      <dgm:spPr/>
      <dgm:t>
        <a:bodyPr/>
        <a:lstStyle/>
        <a:p>
          <a:endParaRPr lang="en-US"/>
        </a:p>
      </dgm:t>
    </dgm:pt>
    <dgm:pt modelId="{261C8063-4DA8-46AE-8633-A53381C3B56F}" type="sibTrans" cxnId="{4060C664-7B51-4472-A124-9B3A74184BAC}">
      <dgm:prSet/>
      <dgm:spPr/>
      <dgm:t>
        <a:bodyPr/>
        <a:lstStyle/>
        <a:p>
          <a:endParaRPr lang="en-US"/>
        </a:p>
      </dgm:t>
    </dgm:pt>
    <dgm:pt modelId="{9AE06AF1-06DC-4530-B68E-668E89217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Attendance </a:t>
          </a:r>
        </a:p>
      </dgm:t>
    </dgm:pt>
    <dgm:pt modelId="{76A8D2AC-6E54-4237-963C-02989F7C44D0}" type="parTrans" cxnId="{DF8B5F99-477A-49BA-90DD-BFE0865021B9}">
      <dgm:prSet/>
      <dgm:spPr/>
      <dgm:t>
        <a:bodyPr/>
        <a:lstStyle/>
        <a:p>
          <a:endParaRPr lang="en-US"/>
        </a:p>
      </dgm:t>
    </dgm:pt>
    <dgm:pt modelId="{9233C4B2-701D-47C1-B1C8-284CD209F5AB}" type="sibTrans" cxnId="{DF8B5F99-477A-49BA-90DD-BFE0865021B9}">
      <dgm:prSet/>
      <dgm:spPr/>
      <dgm:t>
        <a:bodyPr/>
        <a:lstStyle/>
        <a:p>
          <a:endParaRPr lang="en-US"/>
        </a:p>
      </dgm:t>
    </dgm:pt>
    <dgm:pt modelId="{5B1A0FFC-C4B0-4D4A-8DE6-7E2B97DF44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ldhabi" panose="01000000000000000000" pitchFamily="2" charset="-78"/>
              <a:cs typeface="Aldhabi" panose="01000000000000000000" pitchFamily="2" charset="-78"/>
            </a:rPr>
            <a:t>Risk analysis </a:t>
          </a:r>
        </a:p>
      </dgm:t>
    </dgm:pt>
    <dgm:pt modelId="{DFC01069-A6F0-4777-A98A-47CC0B5FB287}" type="parTrans" cxnId="{5EB23990-4A04-4FB8-9978-6E46728A9551}">
      <dgm:prSet/>
      <dgm:spPr/>
      <dgm:t>
        <a:bodyPr/>
        <a:lstStyle/>
        <a:p>
          <a:endParaRPr lang="en-US"/>
        </a:p>
      </dgm:t>
    </dgm:pt>
    <dgm:pt modelId="{B69FA1E5-7A52-4FEC-B023-CA52FDF9B058}" type="sibTrans" cxnId="{5EB23990-4A04-4FB8-9978-6E46728A9551}">
      <dgm:prSet/>
      <dgm:spPr/>
      <dgm:t>
        <a:bodyPr/>
        <a:lstStyle/>
        <a:p>
          <a:endParaRPr lang="en-US"/>
        </a:p>
      </dgm:t>
    </dgm:pt>
    <dgm:pt modelId="{E2F264C6-B0D9-40AF-8C7A-2D14153E5E9B}" type="pres">
      <dgm:prSet presAssocID="{B93FEBAD-ED69-4968-A790-33E18B826F78}" presName="root" presStyleCnt="0">
        <dgm:presLayoutVars>
          <dgm:dir/>
          <dgm:resizeHandles val="exact"/>
        </dgm:presLayoutVars>
      </dgm:prSet>
      <dgm:spPr/>
    </dgm:pt>
    <dgm:pt modelId="{7E18F4D7-217B-4DE3-B3F2-515D5C06FD51}" type="pres">
      <dgm:prSet presAssocID="{2A0DC55D-C62B-47A7-B4CA-CF6E0540EB36}" presName="compNode" presStyleCnt="0"/>
      <dgm:spPr/>
    </dgm:pt>
    <dgm:pt modelId="{E337E425-D591-40C9-8C0A-E776B062E400}" type="pres">
      <dgm:prSet presAssocID="{2A0DC55D-C62B-47A7-B4CA-CF6E0540EB36}" presName="bgRect" presStyleLbl="bgShp" presStyleIdx="0" presStyleCnt="6"/>
      <dgm:spPr/>
    </dgm:pt>
    <dgm:pt modelId="{370D1C4C-1E6B-4F71-81A4-9A91405E9895}" type="pres">
      <dgm:prSet presAssocID="{2A0DC55D-C62B-47A7-B4CA-CF6E0540EB3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986C0D4-80DF-43C7-9862-1033BAFE677D}" type="pres">
      <dgm:prSet presAssocID="{2A0DC55D-C62B-47A7-B4CA-CF6E0540EB36}" presName="spaceRect" presStyleCnt="0"/>
      <dgm:spPr/>
    </dgm:pt>
    <dgm:pt modelId="{5210962A-84B5-43F4-B8ED-AAED37F2F80A}" type="pres">
      <dgm:prSet presAssocID="{2A0DC55D-C62B-47A7-B4CA-CF6E0540EB36}" presName="parTx" presStyleLbl="revTx" presStyleIdx="0" presStyleCnt="6">
        <dgm:presLayoutVars>
          <dgm:chMax val="0"/>
          <dgm:chPref val="0"/>
        </dgm:presLayoutVars>
      </dgm:prSet>
      <dgm:spPr/>
    </dgm:pt>
    <dgm:pt modelId="{A4D6E26D-9B7A-43C5-BADD-2AD4F271A949}" type="pres">
      <dgm:prSet presAssocID="{F5822B9E-5777-48B1-981E-8EB8EB18A4FE}" presName="sibTrans" presStyleCnt="0"/>
      <dgm:spPr/>
    </dgm:pt>
    <dgm:pt modelId="{396D43BF-47E6-478F-BDFF-F15D305A60DE}" type="pres">
      <dgm:prSet presAssocID="{95E24017-6034-402C-9D9C-B215BDE688BE}" presName="compNode" presStyleCnt="0"/>
      <dgm:spPr/>
    </dgm:pt>
    <dgm:pt modelId="{BAC3DACF-57A4-4030-ABB0-F351368C1E8F}" type="pres">
      <dgm:prSet presAssocID="{95E24017-6034-402C-9D9C-B215BDE688BE}" presName="bgRect" presStyleLbl="bgShp" presStyleIdx="1" presStyleCnt="6"/>
      <dgm:spPr/>
    </dgm:pt>
    <dgm:pt modelId="{06ACE7A6-0041-47E6-84F7-B3159EC14A30}" type="pres">
      <dgm:prSet presAssocID="{95E24017-6034-402C-9D9C-B215BDE688B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B95095A-865B-4EFD-A8B2-3285E5902AB1}" type="pres">
      <dgm:prSet presAssocID="{95E24017-6034-402C-9D9C-B215BDE688BE}" presName="spaceRect" presStyleCnt="0"/>
      <dgm:spPr/>
    </dgm:pt>
    <dgm:pt modelId="{3393D12A-03C8-4A7D-ADC0-B2286A7A306C}" type="pres">
      <dgm:prSet presAssocID="{95E24017-6034-402C-9D9C-B215BDE688BE}" presName="parTx" presStyleLbl="revTx" presStyleIdx="1" presStyleCnt="6">
        <dgm:presLayoutVars>
          <dgm:chMax val="0"/>
          <dgm:chPref val="0"/>
        </dgm:presLayoutVars>
      </dgm:prSet>
      <dgm:spPr/>
    </dgm:pt>
    <dgm:pt modelId="{46A630A9-59AC-4F03-AD83-5E79F05D013A}" type="pres">
      <dgm:prSet presAssocID="{26895A16-2A78-41D2-AC19-B1DF2164D385}" presName="sibTrans" presStyleCnt="0"/>
      <dgm:spPr/>
    </dgm:pt>
    <dgm:pt modelId="{0996BBD1-777F-4A2A-8D0B-C8B778954AA3}" type="pres">
      <dgm:prSet presAssocID="{BF7B0ABF-53C8-4C91-9B75-E716DD472D0F}" presName="compNode" presStyleCnt="0"/>
      <dgm:spPr/>
    </dgm:pt>
    <dgm:pt modelId="{5E86B466-3AC8-4E9C-8704-C59CE45BC904}" type="pres">
      <dgm:prSet presAssocID="{BF7B0ABF-53C8-4C91-9B75-E716DD472D0F}" presName="bgRect" presStyleLbl="bgShp" presStyleIdx="2" presStyleCnt="6"/>
      <dgm:spPr/>
    </dgm:pt>
    <dgm:pt modelId="{8016DA2C-97C9-4883-8704-E6FDB287F62E}" type="pres">
      <dgm:prSet presAssocID="{BF7B0ABF-53C8-4C91-9B75-E716DD472D0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ED9306A-FA6E-4198-89E4-37316742EE37}" type="pres">
      <dgm:prSet presAssocID="{BF7B0ABF-53C8-4C91-9B75-E716DD472D0F}" presName="spaceRect" presStyleCnt="0"/>
      <dgm:spPr/>
    </dgm:pt>
    <dgm:pt modelId="{228376CE-0193-463D-A19C-7CA591A0F98A}" type="pres">
      <dgm:prSet presAssocID="{BF7B0ABF-53C8-4C91-9B75-E716DD472D0F}" presName="parTx" presStyleLbl="revTx" presStyleIdx="2" presStyleCnt="6">
        <dgm:presLayoutVars>
          <dgm:chMax val="0"/>
          <dgm:chPref val="0"/>
        </dgm:presLayoutVars>
      </dgm:prSet>
      <dgm:spPr/>
    </dgm:pt>
    <dgm:pt modelId="{17E1B886-43DA-4C64-92F1-53CBCD8F2CBA}" type="pres">
      <dgm:prSet presAssocID="{561B9102-F250-4138-BC7E-4C3237C0829F}" presName="sibTrans" presStyleCnt="0"/>
      <dgm:spPr/>
    </dgm:pt>
    <dgm:pt modelId="{BEE504FF-7A3E-43B9-ADB5-7DCD021947D1}" type="pres">
      <dgm:prSet presAssocID="{309500C3-48F8-45A2-BB4A-04DCE2C98853}" presName="compNode" presStyleCnt="0"/>
      <dgm:spPr/>
    </dgm:pt>
    <dgm:pt modelId="{A072D380-2403-4536-846F-8256A3B5ED1B}" type="pres">
      <dgm:prSet presAssocID="{309500C3-48F8-45A2-BB4A-04DCE2C98853}" presName="bgRect" presStyleLbl="bgShp" presStyleIdx="3" presStyleCnt="6"/>
      <dgm:spPr/>
    </dgm:pt>
    <dgm:pt modelId="{DE07E17F-158D-46B6-A85C-1DBBC54C4AEE}" type="pres">
      <dgm:prSet presAssocID="{309500C3-48F8-45A2-BB4A-04DCE2C988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D6F84EC-AEA9-49C2-BBCB-EEF2BCA6733C}" type="pres">
      <dgm:prSet presAssocID="{309500C3-48F8-45A2-BB4A-04DCE2C98853}" presName="spaceRect" presStyleCnt="0"/>
      <dgm:spPr/>
    </dgm:pt>
    <dgm:pt modelId="{591C74C1-E842-40EF-A419-0DF78EE4FD43}" type="pres">
      <dgm:prSet presAssocID="{309500C3-48F8-45A2-BB4A-04DCE2C98853}" presName="parTx" presStyleLbl="revTx" presStyleIdx="3" presStyleCnt="6">
        <dgm:presLayoutVars>
          <dgm:chMax val="0"/>
          <dgm:chPref val="0"/>
        </dgm:presLayoutVars>
      </dgm:prSet>
      <dgm:spPr/>
    </dgm:pt>
    <dgm:pt modelId="{2907273D-9CDC-4DE7-87B6-3D842B97E400}" type="pres">
      <dgm:prSet presAssocID="{261C8063-4DA8-46AE-8633-A53381C3B56F}" presName="sibTrans" presStyleCnt="0"/>
      <dgm:spPr/>
    </dgm:pt>
    <dgm:pt modelId="{89B41F75-DE62-4A42-92E4-90A33F0400A1}" type="pres">
      <dgm:prSet presAssocID="{9AE06AF1-06DC-4530-B68E-668E89217FD2}" presName="compNode" presStyleCnt="0"/>
      <dgm:spPr/>
    </dgm:pt>
    <dgm:pt modelId="{8D77EA26-25D0-4676-BCC3-6079ED748D43}" type="pres">
      <dgm:prSet presAssocID="{9AE06AF1-06DC-4530-B68E-668E89217FD2}" presName="bgRect" presStyleLbl="bgShp" presStyleIdx="4" presStyleCnt="6"/>
      <dgm:spPr/>
    </dgm:pt>
    <dgm:pt modelId="{809317F3-474E-4985-87B8-69AB16111C27}" type="pres">
      <dgm:prSet presAssocID="{9AE06AF1-06DC-4530-B68E-668E89217F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DC682A2-C966-47A6-B178-33BDAC816C28}" type="pres">
      <dgm:prSet presAssocID="{9AE06AF1-06DC-4530-B68E-668E89217FD2}" presName="spaceRect" presStyleCnt="0"/>
      <dgm:spPr/>
    </dgm:pt>
    <dgm:pt modelId="{CC6551F6-AD50-4ED1-A76C-EF3022DA9856}" type="pres">
      <dgm:prSet presAssocID="{9AE06AF1-06DC-4530-B68E-668E89217FD2}" presName="parTx" presStyleLbl="revTx" presStyleIdx="4" presStyleCnt="6">
        <dgm:presLayoutVars>
          <dgm:chMax val="0"/>
          <dgm:chPref val="0"/>
        </dgm:presLayoutVars>
      </dgm:prSet>
      <dgm:spPr/>
    </dgm:pt>
    <dgm:pt modelId="{12896F26-4BFA-4791-96F0-F5BB1EABC580}" type="pres">
      <dgm:prSet presAssocID="{9233C4B2-701D-47C1-B1C8-284CD209F5AB}" presName="sibTrans" presStyleCnt="0"/>
      <dgm:spPr/>
    </dgm:pt>
    <dgm:pt modelId="{D8FE8CEB-46AD-4104-BDEB-766965C3E34D}" type="pres">
      <dgm:prSet presAssocID="{5B1A0FFC-C4B0-4D4A-8DE6-7E2B97DF442E}" presName="compNode" presStyleCnt="0"/>
      <dgm:spPr/>
    </dgm:pt>
    <dgm:pt modelId="{A645D1C3-B0B4-4E12-AE05-799AAB7A1861}" type="pres">
      <dgm:prSet presAssocID="{5B1A0FFC-C4B0-4D4A-8DE6-7E2B97DF442E}" presName="bgRect" presStyleLbl="bgShp" presStyleIdx="5" presStyleCnt="6"/>
      <dgm:spPr/>
    </dgm:pt>
    <dgm:pt modelId="{9C71B741-8C76-46F4-B85B-567027EC47B2}" type="pres">
      <dgm:prSet presAssocID="{5B1A0FFC-C4B0-4D4A-8DE6-7E2B97DF442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42B424E-7B54-4824-B487-6551C76BBFAB}" type="pres">
      <dgm:prSet presAssocID="{5B1A0FFC-C4B0-4D4A-8DE6-7E2B97DF442E}" presName="spaceRect" presStyleCnt="0"/>
      <dgm:spPr/>
    </dgm:pt>
    <dgm:pt modelId="{DBFBF4EB-5788-42CC-B5AC-0DE88B0F4857}" type="pres">
      <dgm:prSet presAssocID="{5B1A0FFC-C4B0-4D4A-8DE6-7E2B97DF442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08D7811-0C14-48AE-A447-2AC5E537CA87}" type="presOf" srcId="{9AE06AF1-06DC-4530-B68E-668E89217FD2}" destId="{CC6551F6-AD50-4ED1-A76C-EF3022DA9856}" srcOrd="0" destOrd="0" presId="urn:microsoft.com/office/officeart/2018/2/layout/IconVerticalSolidList"/>
    <dgm:cxn modelId="{B1053840-F65B-4FF1-B5C4-C5D5DB2407D7}" type="presOf" srcId="{2A0DC55D-C62B-47A7-B4CA-CF6E0540EB36}" destId="{5210962A-84B5-43F4-B8ED-AAED37F2F80A}" srcOrd="0" destOrd="0" presId="urn:microsoft.com/office/officeart/2018/2/layout/IconVerticalSolidList"/>
    <dgm:cxn modelId="{1A8BB541-59CB-449E-A3CA-CE61EE1AD3A7}" srcId="{B93FEBAD-ED69-4968-A790-33E18B826F78}" destId="{BF7B0ABF-53C8-4C91-9B75-E716DD472D0F}" srcOrd="2" destOrd="0" parTransId="{2133133C-036F-4C1B-B9F1-7764E6CC0849}" sibTransId="{561B9102-F250-4138-BC7E-4C3237C0829F}"/>
    <dgm:cxn modelId="{A68DE161-2F6A-4F3B-B5B1-DE7FE8030049}" srcId="{B93FEBAD-ED69-4968-A790-33E18B826F78}" destId="{2A0DC55D-C62B-47A7-B4CA-CF6E0540EB36}" srcOrd="0" destOrd="0" parTransId="{32F08DCF-8B04-498B-A57F-B78E02EBDAD1}" sibTransId="{F5822B9E-5777-48B1-981E-8EB8EB18A4FE}"/>
    <dgm:cxn modelId="{4060C664-7B51-4472-A124-9B3A74184BAC}" srcId="{B93FEBAD-ED69-4968-A790-33E18B826F78}" destId="{309500C3-48F8-45A2-BB4A-04DCE2C98853}" srcOrd="3" destOrd="0" parTransId="{E175F126-E3D5-48C9-9D3B-C243A5AC9FF0}" sibTransId="{261C8063-4DA8-46AE-8633-A53381C3B56F}"/>
    <dgm:cxn modelId="{B60E2D77-DB37-4127-959B-C201F6832661}" srcId="{B93FEBAD-ED69-4968-A790-33E18B826F78}" destId="{95E24017-6034-402C-9D9C-B215BDE688BE}" srcOrd="1" destOrd="0" parTransId="{C6A4CB3C-B844-4D05-A914-D81FF3866FC6}" sibTransId="{26895A16-2A78-41D2-AC19-B1DF2164D385}"/>
    <dgm:cxn modelId="{7200357C-66C4-40D2-B869-EFEFBBE7732A}" type="presOf" srcId="{5B1A0FFC-C4B0-4D4A-8DE6-7E2B97DF442E}" destId="{DBFBF4EB-5788-42CC-B5AC-0DE88B0F4857}" srcOrd="0" destOrd="0" presId="urn:microsoft.com/office/officeart/2018/2/layout/IconVerticalSolidList"/>
    <dgm:cxn modelId="{5EB23990-4A04-4FB8-9978-6E46728A9551}" srcId="{B93FEBAD-ED69-4968-A790-33E18B826F78}" destId="{5B1A0FFC-C4B0-4D4A-8DE6-7E2B97DF442E}" srcOrd="5" destOrd="0" parTransId="{DFC01069-A6F0-4777-A98A-47CC0B5FB287}" sibTransId="{B69FA1E5-7A52-4FEC-B023-CA52FDF9B058}"/>
    <dgm:cxn modelId="{DF8B5F99-477A-49BA-90DD-BFE0865021B9}" srcId="{B93FEBAD-ED69-4968-A790-33E18B826F78}" destId="{9AE06AF1-06DC-4530-B68E-668E89217FD2}" srcOrd="4" destOrd="0" parTransId="{76A8D2AC-6E54-4237-963C-02989F7C44D0}" sibTransId="{9233C4B2-701D-47C1-B1C8-284CD209F5AB}"/>
    <dgm:cxn modelId="{D8998AA5-6292-4763-8F53-146E13799802}" type="presOf" srcId="{309500C3-48F8-45A2-BB4A-04DCE2C98853}" destId="{591C74C1-E842-40EF-A419-0DF78EE4FD43}" srcOrd="0" destOrd="0" presId="urn:microsoft.com/office/officeart/2018/2/layout/IconVerticalSolidList"/>
    <dgm:cxn modelId="{8191FFCD-CC24-4974-B164-482095D31BB6}" type="presOf" srcId="{BF7B0ABF-53C8-4C91-9B75-E716DD472D0F}" destId="{228376CE-0193-463D-A19C-7CA591A0F98A}" srcOrd="0" destOrd="0" presId="urn:microsoft.com/office/officeart/2018/2/layout/IconVerticalSolidList"/>
    <dgm:cxn modelId="{EF8762E7-FFD7-465B-A14A-3F1694953DF2}" type="presOf" srcId="{95E24017-6034-402C-9D9C-B215BDE688BE}" destId="{3393D12A-03C8-4A7D-ADC0-B2286A7A306C}" srcOrd="0" destOrd="0" presId="urn:microsoft.com/office/officeart/2018/2/layout/IconVerticalSolidList"/>
    <dgm:cxn modelId="{10E1E5FE-D3DD-4C41-9439-397299488B8B}" type="presOf" srcId="{B93FEBAD-ED69-4968-A790-33E18B826F78}" destId="{E2F264C6-B0D9-40AF-8C7A-2D14153E5E9B}" srcOrd="0" destOrd="0" presId="urn:microsoft.com/office/officeart/2018/2/layout/IconVerticalSolidList"/>
    <dgm:cxn modelId="{87A1BB9C-38FF-42A3-AB05-2CDC4C749FD5}" type="presParOf" srcId="{E2F264C6-B0D9-40AF-8C7A-2D14153E5E9B}" destId="{7E18F4D7-217B-4DE3-B3F2-515D5C06FD51}" srcOrd="0" destOrd="0" presId="urn:microsoft.com/office/officeart/2018/2/layout/IconVerticalSolidList"/>
    <dgm:cxn modelId="{B7F7A436-6340-42BE-BBB6-A3C63B64BD43}" type="presParOf" srcId="{7E18F4D7-217B-4DE3-B3F2-515D5C06FD51}" destId="{E337E425-D591-40C9-8C0A-E776B062E400}" srcOrd="0" destOrd="0" presId="urn:microsoft.com/office/officeart/2018/2/layout/IconVerticalSolidList"/>
    <dgm:cxn modelId="{19574F83-A6CE-46E3-A28A-4FA730A4BAB6}" type="presParOf" srcId="{7E18F4D7-217B-4DE3-B3F2-515D5C06FD51}" destId="{370D1C4C-1E6B-4F71-81A4-9A91405E9895}" srcOrd="1" destOrd="0" presId="urn:microsoft.com/office/officeart/2018/2/layout/IconVerticalSolidList"/>
    <dgm:cxn modelId="{8B18D2C6-B4B2-4C79-93B8-8B2DC4E06C89}" type="presParOf" srcId="{7E18F4D7-217B-4DE3-B3F2-515D5C06FD51}" destId="{4986C0D4-80DF-43C7-9862-1033BAFE677D}" srcOrd="2" destOrd="0" presId="urn:microsoft.com/office/officeart/2018/2/layout/IconVerticalSolidList"/>
    <dgm:cxn modelId="{12BD2F9A-3A2A-456A-869D-20EEB82A7DB9}" type="presParOf" srcId="{7E18F4D7-217B-4DE3-B3F2-515D5C06FD51}" destId="{5210962A-84B5-43F4-B8ED-AAED37F2F80A}" srcOrd="3" destOrd="0" presId="urn:microsoft.com/office/officeart/2018/2/layout/IconVerticalSolidList"/>
    <dgm:cxn modelId="{FD47145E-692E-4F11-BF32-248E2CCAD0F7}" type="presParOf" srcId="{E2F264C6-B0D9-40AF-8C7A-2D14153E5E9B}" destId="{A4D6E26D-9B7A-43C5-BADD-2AD4F271A949}" srcOrd="1" destOrd="0" presId="urn:microsoft.com/office/officeart/2018/2/layout/IconVerticalSolidList"/>
    <dgm:cxn modelId="{03C30C52-FC22-426B-AD34-A7C3EBE1D24F}" type="presParOf" srcId="{E2F264C6-B0D9-40AF-8C7A-2D14153E5E9B}" destId="{396D43BF-47E6-478F-BDFF-F15D305A60DE}" srcOrd="2" destOrd="0" presId="urn:microsoft.com/office/officeart/2018/2/layout/IconVerticalSolidList"/>
    <dgm:cxn modelId="{FA8A9E5B-4361-4F54-ACA0-8410416E6CF5}" type="presParOf" srcId="{396D43BF-47E6-478F-BDFF-F15D305A60DE}" destId="{BAC3DACF-57A4-4030-ABB0-F351368C1E8F}" srcOrd="0" destOrd="0" presId="urn:microsoft.com/office/officeart/2018/2/layout/IconVerticalSolidList"/>
    <dgm:cxn modelId="{C687EDF6-EA18-471E-97D2-53213E423708}" type="presParOf" srcId="{396D43BF-47E6-478F-BDFF-F15D305A60DE}" destId="{06ACE7A6-0041-47E6-84F7-B3159EC14A30}" srcOrd="1" destOrd="0" presId="urn:microsoft.com/office/officeart/2018/2/layout/IconVerticalSolidList"/>
    <dgm:cxn modelId="{D6B9CAC5-B501-407C-AA22-E7AE940169BE}" type="presParOf" srcId="{396D43BF-47E6-478F-BDFF-F15D305A60DE}" destId="{0B95095A-865B-4EFD-A8B2-3285E5902AB1}" srcOrd="2" destOrd="0" presId="urn:microsoft.com/office/officeart/2018/2/layout/IconVerticalSolidList"/>
    <dgm:cxn modelId="{FBB706B8-B82B-40FA-A226-BBD3F6B96B34}" type="presParOf" srcId="{396D43BF-47E6-478F-BDFF-F15D305A60DE}" destId="{3393D12A-03C8-4A7D-ADC0-B2286A7A306C}" srcOrd="3" destOrd="0" presId="urn:microsoft.com/office/officeart/2018/2/layout/IconVerticalSolidList"/>
    <dgm:cxn modelId="{39576024-9C47-4D78-9666-1A1BBBDCDC95}" type="presParOf" srcId="{E2F264C6-B0D9-40AF-8C7A-2D14153E5E9B}" destId="{46A630A9-59AC-4F03-AD83-5E79F05D013A}" srcOrd="3" destOrd="0" presId="urn:microsoft.com/office/officeart/2018/2/layout/IconVerticalSolidList"/>
    <dgm:cxn modelId="{F80B7E0B-D377-4F96-8E70-917AAC6343A5}" type="presParOf" srcId="{E2F264C6-B0D9-40AF-8C7A-2D14153E5E9B}" destId="{0996BBD1-777F-4A2A-8D0B-C8B778954AA3}" srcOrd="4" destOrd="0" presId="urn:microsoft.com/office/officeart/2018/2/layout/IconVerticalSolidList"/>
    <dgm:cxn modelId="{453012B1-8E80-4EA3-BEED-CBA19AFA4FE1}" type="presParOf" srcId="{0996BBD1-777F-4A2A-8D0B-C8B778954AA3}" destId="{5E86B466-3AC8-4E9C-8704-C59CE45BC904}" srcOrd="0" destOrd="0" presId="urn:microsoft.com/office/officeart/2018/2/layout/IconVerticalSolidList"/>
    <dgm:cxn modelId="{18E1F1C3-6D60-44C9-8199-A5170267C123}" type="presParOf" srcId="{0996BBD1-777F-4A2A-8D0B-C8B778954AA3}" destId="{8016DA2C-97C9-4883-8704-E6FDB287F62E}" srcOrd="1" destOrd="0" presId="urn:microsoft.com/office/officeart/2018/2/layout/IconVerticalSolidList"/>
    <dgm:cxn modelId="{D0023EBD-C1B4-448A-AD90-8379BD8444BD}" type="presParOf" srcId="{0996BBD1-777F-4A2A-8D0B-C8B778954AA3}" destId="{BED9306A-FA6E-4198-89E4-37316742EE37}" srcOrd="2" destOrd="0" presId="urn:microsoft.com/office/officeart/2018/2/layout/IconVerticalSolidList"/>
    <dgm:cxn modelId="{9769D341-DA95-4BA9-A530-13F16A8BD383}" type="presParOf" srcId="{0996BBD1-777F-4A2A-8D0B-C8B778954AA3}" destId="{228376CE-0193-463D-A19C-7CA591A0F98A}" srcOrd="3" destOrd="0" presId="urn:microsoft.com/office/officeart/2018/2/layout/IconVerticalSolidList"/>
    <dgm:cxn modelId="{0F191C69-9E1D-4139-A240-E3FEFFA828A3}" type="presParOf" srcId="{E2F264C6-B0D9-40AF-8C7A-2D14153E5E9B}" destId="{17E1B886-43DA-4C64-92F1-53CBCD8F2CBA}" srcOrd="5" destOrd="0" presId="urn:microsoft.com/office/officeart/2018/2/layout/IconVerticalSolidList"/>
    <dgm:cxn modelId="{12A8F90D-3B95-49E5-8E1F-C86D821C4D18}" type="presParOf" srcId="{E2F264C6-B0D9-40AF-8C7A-2D14153E5E9B}" destId="{BEE504FF-7A3E-43B9-ADB5-7DCD021947D1}" srcOrd="6" destOrd="0" presId="urn:microsoft.com/office/officeart/2018/2/layout/IconVerticalSolidList"/>
    <dgm:cxn modelId="{E006834C-AB4E-4144-B797-05C7B4A2BB79}" type="presParOf" srcId="{BEE504FF-7A3E-43B9-ADB5-7DCD021947D1}" destId="{A072D380-2403-4536-846F-8256A3B5ED1B}" srcOrd="0" destOrd="0" presId="urn:microsoft.com/office/officeart/2018/2/layout/IconVerticalSolidList"/>
    <dgm:cxn modelId="{07C9A2CF-9008-43A4-99F1-D1A18BE7218A}" type="presParOf" srcId="{BEE504FF-7A3E-43B9-ADB5-7DCD021947D1}" destId="{DE07E17F-158D-46B6-A85C-1DBBC54C4AEE}" srcOrd="1" destOrd="0" presId="urn:microsoft.com/office/officeart/2018/2/layout/IconVerticalSolidList"/>
    <dgm:cxn modelId="{9C11338D-89B4-414E-B3D9-9B04E8366CA7}" type="presParOf" srcId="{BEE504FF-7A3E-43B9-ADB5-7DCD021947D1}" destId="{3D6F84EC-AEA9-49C2-BBCB-EEF2BCA6733C}" srcOrd="2" destOrd="0" presId="urn:microsoft.com/office/officeart/2018/2/layout/IconVerticalSolidList"/>
    <dgm:cxn modelId="{D90FF05D-F7F3-413D-AE92-78C91A988D7F}" type="presParOf" srcId="{BEE504FF-7A3E-43B9-ADB5-7DCD021947D1}" destId="{591C74C1-E842-40EF-A419-0DF78EE4FD43}" srcOrd="3" destOrd="0" presId="urn:microsoft.com/office/officeart/2018/2/layout/IconVerticalSolidList"/>
    <dgm:cxn modelId="{E54EF9E5-98DE-4F81-8EB1-980C1BD6D92A}" type="presParOf" srcId="{E2F264C6-B0D9-40AF-8C7A-2D14153E5E9B}" destId="{2907273D-9CDC-4DE7-87B6-3D842B97E400}" srcOrd="7" destOrd="0" presId="urn:microsoft.com/office/officeart/2018/2/layout/IconVerticalSolidList"/>
    <dgm:cxn modelId="{C4EB1878-9A7A-4727-838A-792B9A2FA73C}" type="presParOf" srcId="{E2F264C6-B0D9-40AF-8C7A-2D14153E5E9B}" destId="{89B41F75-DE62-4A42-92E4-90A33F0400A1}" srcOrd="8" destOrd="0" presId="urn:microsoft.com/office/officeart/2018/2/layout/IconVerticalSolidList"/>
    <dgm:cxn modelId="{65DCB2AE-3F92-4E14-BE2E-5DA81C37C8CC}" type="presParOf" srcId="{89B41F75-DE62-4A42-92E4-90A33F0400A1}" destId="{8D77EA26-25D0-4676-BCC3-6079ED748D43}" srcOrd="0" destOrd="0" presId="urn:microsoft.com/office/officeart/2018/2/layout/IconVerticalSolidList"/>
    <dgm:cxn modelId="{4FD5B164-2DC6-4A13-85D5-BF4C3E932641}" type="presParOf" srcId="{89B41F75-DE62-4A42-92E4-90A33F0400A1}" destId="{809317F3-474E-4985-87B8-69AB16111C27}" srcOrd="1" destOrd="0" presId="urn:microsoft.com/office/officeart/2018/2/layout/IconVerticalSolidList"/>
    <dgm:cxn modelId="{AE6FF89A-B783-443D-8203-E3E86FA6BD50}" type="presParOf" srcId="{89B41F75-DE62-4A42-92E4-90A33F0400A1}" destId="{9DC682A2-C966-47A6-B178-33BDAC816C28}" srcOrd="2" destOrd="0" presId="urn:microsoft.com/office/officeart/2018/2/layout/IconVerticalSolidList"/>
    <dgm:cxn modelId="{B85B7387-F70B-4CF4-BC69-4D001C677F5D}" type="presParOf" srcId="{89B41F75-DE62-4A42-92E4-90A33F0400A1}" destId="{CC6551F6-AD50-4ED1-A76C-EF3022DA9856}" srcOrd="3" destOrd="0" presId="urn:microsoft.com/office/officeart/2018/2/layout/IconVerticalSolidList"/>
    <dgm:cxn modelId="{2E243215-E37F-40B6-B022-33C03B7C66BB}" type="presParOf" srcId="{E2F264C6-B0D9-40AF-8C7A-2D14153E5E9B}" destId="{12896F26-4BFA-4791-96F0-F5BB1EABC580}" srcOrd="9" destOrd="0" presId="urn:microsoft.com/office/officeart/2018/2/layout/IconVerticalSolidList"/>
    <dgm:cxn modelId="{8E591475-58AC-40A0-8BE8-41D4686D52B4}" type="presParOf" srcId="{E2F264C6-B0D9-40AF-8C7A-2D14153E5E9B}" destId="{D8FE8CEB-46AD-4104-BDEB-766965C3E34D}" srcOrd="10" destOrd="0" presId="urn:microsoft.com/office/officeart/2018/2/layout/IconVerticalSolidList"/>
    <dgm:cxn modelId="{D7E5196C-7E54-4BBD-ACAD-0D37B99E001F}" type="presParOf" srcId="{D8FE8CEB-46AD-4104-BDEB-766965C3E34D}" destId="{A645D1C3-B0B4-4E12-AE05-799AAB7A1861}" srcOrd="0" destOrd="0" presId="urn:microsoft.com/office/officeart/2018/2/layout/IconVerticalSolidList"/>
    <dgm:cxn modelId="{A961B360-ACA6-440B-9737-0AE312E54C9E}" type="presParOf" srcId="{D8FE8CEB-46AD-4104-BDEB-766965C3E34D}" destId="{9C71B741-8C76-46F4-B85B-567027EC47B2}" srcOrd="1" destOrd="0" presId="urn:microsoft.com/office/officeart/2018/2/layout/IconVerticalSolidList"/>
    <dgm:cxn modelId="{1A3A34F8-1E42-4241-9661-B5B57C10CF33}" type="presParOf" srcId="{D8FE8CEB-46AD-4104-BDEB-766965C3E34D}" destId="{B42B424E-7B54-4824-B487-6551C76BBFAB}" srcOrd="2" destOrd="0" presId="urn:microsoft.com/office/officeart/2018/2/layout/IconVerticalSolidList"/>
    <dgm:cxn modelId="{CBF0353C-8FCE-446A-A8BE-FD7A73302C5D}" type="presParOf" srcId="{D8FE8CEB-46AD-4104-BDEB-766965C3E34D}" destId="{DBFBF4EB-5788-42CC-B5AC-0DE88B0F48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E7335C-3BF6-4608-A2BE-CC9E3012BE6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9B01A85-DAA0-4E67-960F-9A199325A55E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Seek help from teachers and friends</a:t>
          </a:r>
        </a:p>
      </dgm:t>
    </dgm:pt>
    <dgm:pt modelId="{295227B6-7EF8-4F02-A75F-39C9B180B4BF}" type="parTrans" cxnId="{D48D69EF-36ED-4660-B192-707AAB2D58CD}">
      <dgm:prSet/>
      <dgm:spPr/>
      <dgm:t>
        <a:bodyPr/>
        <a:lstStyle/>
        <a:p>
          <a:endParaRPr lang="en-US"/>
        </a:p>
      </dgm:t>
    </dgm:pt>
    <dgm:pt modelId="{29B030C0-CD38-40DA-B496-F3DD48592771}" type="sibTrans" cxnId="{D48D69EF-36ED-4660-B192-707AAB2D58CD}">
      <dgm:prSet/>
      <dgm:spPr/>
      <dgm:t>
        <a:bodyPr/>
        <a:lstStyle/>
        <a:p>
          <a:endParaRPr lang="en-US"/>
        </a:p>
      </dgm:t>
    </dgm:pt>
    <dgm:pt modelId="{A66200B0-BE45-4D76-B205-BEBAB47E1DAB}">
      <dgm:prSet/>
      <dgm:spPr/>
      <dgm:t>
        <a:bodyPr/>
        <a:lstStyle/>
        <a:p>
          <a:r>
            <a:rPr lang="en-US" dirty="0" err="1">
              <a:latin typeface="Aldhabi" panose="01000000000000000000" pitchFamily="2" charset="-78"/>
              <a:cs typeface="Aldhabi" panose="01000000000000000000" pitchFamily="2" charset="-78"/>
            </a:rPr>
            <a:t>Youtube</a:t>
          </a: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 tutorials </a:t>
          </a:r>
        </a:p>
      </dgm:t>
    </dgm:pt>
    <dgm:pt modelId="{15B2BE7B-832B-4C87-945D-D7ADFE8C166B}" type="parTrans" cxnId="{53E6CA6C-49DA-4730-85B5-E4AE7CADFBDC}">
      <dgm:prSet/>
      <dgm:spPr/>
      <dgm:t>
        <a:bodyPr/>
        <a:lstStyle/>
        <a:p>
          <a:endParaRPr lang="en-US"/>
        </a:p>
      </dgm:t>
    </dgm:pt>
    <dgm:pt modelId="{EDE2BF23-BEEC-4FDA-B23B-5588E7AC8DF1}" type="sibTrans" cxnId="{53E6CA6C-49DA-4730-85B5-E4AE7CADFBDC}">
      <dgm:prSet/>
      <dgm:spPr/>
      <dgm:t>
        <a:bodyPr/>
        <a:lstStyle/>
        <a:p>
          <a:endParaRPr lang="en-US"/>
        </a:p>
      </dgm:t>
    </dgm:pt>
    <dgm:pt modelId="{06D64BCD-1D6D-4A57-B861-D165BBBFBE75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Chat GPT </a:t>
          </a:r>
        </a:p>
      </dgm:t>
    </dgm:pt>
    <dgm:pt modelId="{9EE43D06-09DE-4C8C-9278-D7BD9F741460}" type="parTrans" cxnId="{ADB3C8E5-D103-473A-90B2-F51009AC0101}">
      <dgm:prSet/>
      <dgm:spPr/>
      <dgm:t>
        <a:bodyPr/>
        <a:lstStyle/>
        <a:p>
          <a:endParaRPr lang="en-US"/>
        </a:p>
      </dgm:t>
    </dgm:pt>
    <dgm:pt modelId="{16319AE3-258E-4D2D-A1E4-C1A0A7A5A760}" type="sibTrans" cxnId="{ADB3C8E5-D103-473A-90B2-F51009AC0101}">
      <dgm:prSet/>
      <dgm:spPr/>
      <dgm:t>
        <a:bodyPr/>
        <a:lstStyle/>
        <a:p>
          <a:endParaRPr lang="en-US"/>
        </a:p>
      </dgm:t>
    </dgm:pt>
    <dgm:pt modelId="{30DBDB9E-D54A-4A2F-9FF2-74DFBBD290C5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Stack overflow</a:t>
          </a:r>
        </a:p>
      </dgm:t>
    </dgm:pt>
    <dgm:pt modelId="{2D2F5489-4109-432C-B715-E6FFB938B0A3}" type="parTrans" cxnId="{CC4AFED8-B3EB-4B0E-A0B7-D5FDC1B3058E}">
      <dgm:prSet/>
      <dgm:spPr/>
      <dgm:t>
        <a:bodyPr/>
        <a:lstStyle/>
        <a:p>
          <a:endParaRPr lang="en-US"/>
        </a:p>
      </dgm:t>
    </dgm:pt>
    <dgm:pt modelId="{ADEE47B5-E03C-4304-B9EE-F4043850330D}" type="sibTrans" cxnId="{CC4AFED8-B3EB-4B0E-A0B7-D5FDC1B3058E}">
      <dgm:prSet/>
      <dgm:spPr/>
      <dgm:t>
        <a:bodyPr/>
        <a:lstStyle/>
        <a:p>
          <a:endParaRPr lang="en-US"/>
        </a:p>
      </dgm:t>
    </dgm:pt>
    <dgm:pt modelId="{D502DCAB-E994-4B85-87F3-455966E5FE35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Meetings and idea sharing </a:t>
          </a:r>
        </a:p>
      </dgm:t>
    </dgm:pt>
    <dgm:pt modelId="{FC163EBF-5293-4F60-9AC6-4E17A9E6F204}" type="parTrans" cxnId="{AAF3E05B-AEE9-43FF-B88A-4504C3F7C1FA}">
      <dgm:prSet/>
      <dgm:spPr/>
      <dgm:t>
        <a:bodyPr/>
        <a:lstStyle/>
        <a:p>
          <a:endParaRPr lang="en-US"/>
        </a:p>
      </dgm:t>
    </dgm:pt>
    <dgm:pt modelId="{7F7AED05-31D5-4B4C-8BAA-F11866690895}" type="sibTrans" cxnId="{AAF3E05B-AEE9-43FF-B88A-4504C3F7C1FA}">
      <dgm:prSet/>
      <dgm:spPr/>
      <dgm:t>
        <a:bodyPr/>
        <a:lstStyle/>
        <a:p>
          <a:endParaRPr lang="en-US"/>
        </a:p>
      </dgm:t>
    </dgm:pt>
    <dgm:pt modelId="{8A3E2472-521D-427D-B9C4-778311D57607}" type="pres">
      <dgm:prSet presAssocID="{87E7335C-3BF6-4608-A2BE-CC9E3012BE68}" presName="diagram" presStyleCnt="0">
        <dgm:presLayoutVars>
          <dgm:dir/>
          <dgm:resizeHandles val="exact"/>
        </dgm:presLayoutVars>
      </dgm:prSet>
      <dgm:spPr/>
    </dgm:pt>
    <dgm:pt modelId="{25C22938-1EBB-4FFC-9A1E-FBFD85578287}" type="pres">
      <dgm:prSet presAssocID="{39B01A85-DAA0-4E67-960F-9A199325A55E}" presName="node" presStyleLbl="node1" presStyleIdx="0" presStyleCnt="5">
        <dgm:presLayoutVars>
          <dgm:bulletEnabled val="1"/>
        </dgm:presLayoutVars>
      </dgm:prSet>
      <dgm:spPr/>
    </dgm:pt>
    <dgm:pt modelId="{F7DACB63-2F2C-4AE8-983D-FC30409DF30E}" type="pres">
      <dgm:prSet presAssocID="{29B030C0-CD38-40DA-B496-F3DD48592771}" presName="sibTrans" presStyleLbl="sibTrans2D1" presStyleIdx="0" presStyleCnt="4"/>
      <dgm:spPr/>
    </dgm:pt>
    <dgm:pt modelId="{539DA75F-1506-4221-B62B-E12FEF489100}" type="pres">
      <dgm:prSet presAssocID="{29B030C0-CD38-40DA-B496-F3DD48592771}" presName="connectorText" presStyleLbl="sibTrans2D1" presStyleIdx="0" presStyleCnt="4"/>
      <dgm:spPr/>
    </dgm:pt>
    <dgm:pt modelId="{3C98B944-37BA-47D1-9485-27C36CCC559A}" type="pres">
      <dgm:prSet presAssocID="{A66200B0-BE45-4D76-B205-BEBAB47E1DAB}" presName="node" presStyleLbl="node1" presStyleIdx="1" presStyleCnt="5">
        <dgm:presLayoutVars>
          <dgm:bulletEnabled val="1"/>
        </dgm:presLayoutVars>
      </dgm:prSet>
      <dgm:spPr/>
    </dgm:pt>
    <dgm:pt modelId="{9949D0F0-8B64-4004-A85D-5BCFD7C0CD33}" type="pres">
      <dgm:prSet presAssocID="{EDE2BF23-BEEC-4FDA-B23B-5588E7AC8DF1}" presName="sibTrans" presStyleLbl="sibTrans2D1" presStyleIdx="1" presStyleCnt="4"/>
      <dgm:spPr/>
    </dgm:pt>
    <dgm:pt modelId="{0136FF85-5A16-4376-957A-66665626E818}" type="pres">
      <dgm:prSet presAssocID="{EDE2BF23-BEEC-4FDA-B23B-5588E7AC8DF1}" presName="connectorText" presStyleLbl="sibTrans2D1" presStyleIdx="1" presStyleCnt="4"/>
      <dgm:spPr/>
    </dgm:pt>
    <dgm:pt modelId="{4216C084-54BA-48C2-8172-4FC0D9D9BCDD}" type="pres">
      <dgm:prSet presAssocID="{06D64BCD-1D6D-4A57-B861-D165BBBFBE75}" presName="node" presStyleLbl="node1" presStyleIdx="2" presStyleCnt="5">
        <dgm:presLayoutVars>
          <dgm:bulletEnabled val="1"/>
        </dgm:presLayoutVars>
      </dgm:prSet>
      <dgm:spPr/>
    </dgm:pt>
    <dgm:pt modelId="{9921C167-82FB-4E90-ADB7-B69F2CDBF23B}" type="pres">
      <dgm:prSet presAssocID="{16319AE3-258E-4D2D-A1E4-C1A0A7A5A760}" presName="sibTrans" presStyleLbl="sibTrans2D1" presStyleIdx="2" presStyleCnt="4"/>
      <dgm:spPr/>
    </dgm:pt>
    <dgm:pt modelId="{2E1C92FE-4123-4740-B712-3764168FCF7E}" type="pres">
      <dgm:prSet presAssocID="{16319AE3-258E-4D2D-A1E4-C1A0A7A5A760}" presName="connectorText" presStyleLbl="sibTrans2D1" presStyleIdx="2" presStyleCnt="4"/>
      <dgm:spPr/>
    </dgm:pt>
    <dgm:pt modelId="{B662DE87-4B7C-4667-AACE-27441A4E8B69}" type="pres">
      <dgm:prSet presAssocID="{30DBDB9E-D54A-4A2F-9FF2-74DFBBD290C5}" presName="node" presStyleLbl="node1" presStyleIdx="3" presStyleCnt="5">
        <dgm:presLayoutVars>
          <dgm:bulletEnabled val="1"/>
        </dgm:presLayoutVars>
      </dgm:prSet>
      <dgm:spPr/>
    </dgm:pt>
    <dgm:pt modelId="{A68BD6D9-C487-488A-9A7A-DC24CA89B75F}" type="pres">
      <dgm:prSet presAssocID="{ADEE47B5-E03C-4304-B9EE-F4043850330D}" presName="sibTrans" presStyleLbl="sibTrans2D1" presStyleIdx="3" presStyleCnt="4"/>
      <dgm:spPr/>
    </dgm:pt>
    <dgm:pt modelId="{C7A93FC1-1596-4B8F-B8BF-4582F4B359B2}" type="pres">
      <dgm:prSet presAssocID="{ADEE47B5-E03C-4304-B9EE-F4043850330D}" presName="connectorText" presStyleLbl="sibTrans2D1" presStyleIdx="3" presStyleCnt="4"/>
      <dgm:spPr/>
    </dgm:pt>
    <dgm:pt modelId="{B0D5A0D2-73B7-4607-8682-98F2FA2190CD}" type="pres">
      <dgm:prSet presAssocID="{D502DCAB-E994-4B85-87F3-455966E5FE35}" presName="node" presStyleLbl="node1" presStyleIdx="4" presStyleCnt="5">
        <dgm:presLayoutVars>
          <dgm:bulletEnabled val="1"/>
        </dgm:presLayoutVars>
      </dgm:prSet>
      <dgm:spPr/>
    </dgm:pt>
  </dgm:ptLst>
  <dgm:cxnLst>
    <dgm:cxn modelId="{6603DE17-9862-4260-A55F-9FA160CC5234}" type="presOf" srcId="{ADEE47B5-E03C-4304-B9EE-F4043850330D}" destId="{A68BD6D9-C487-488A-9A7A-DC24CA89B75F}" srcOrd="0" destOrd="0" presId="urn:microsoft.com/office/officeart/2005/8/layout/process5"/>
    <dgm:cxn modelId="{83BBF736-E01F-40E4-819B-7C15706F053A}" type="presOf" srcId="{29B030C0-CD38-40DA-B496-F3DD48592771}" destId="{F7DACB63-2F2C-4AE8-983D-FC30409DF30E}" srcOrd="0" destOrd="0" presId="urn:microsoft.com/office/officeart/2005/8/layout/process5"/>
    <dgm:cxn modelId="{AAF3E05B-AEE9-43FF-B88A-4504C3F7C1FA}" srcId="{87E7335C-3BF6-4608-A2BE-CC9E3012BE68}" destId="{D502DCAB-E994-4B85-87F3-455966E5FE35}" srcOrd="4" destOrd="0" parTransId="{FC163EBF-5293-4F60-9AC6-4E17A9E6F204}" sibTransId="{7F7AED05-31D5-4B4C-8BAA-F11866690895}"/>
    <dgm:cxn modelId="{76813E5D-D0B9-478B-9206-EF9AC2922488}" type="presOf" srcId="{87E7335C-3BF6-4608-A2BE-CC9E3012BE68}" destId="{8A3E2472-521D-427D-B9C4-778311D57607}" srcOrd="0" destOrd="0" presId="urn:microsoft.com/office/officeart/2005/8/layout/process5"/>
    <dgm:cxn modelId="{53E6CA6C-49DA-4730-85B5-E4AE7CADFBDC}" srcId="{87E7335C-3BF6-4608-A2BE-CC9E3012BE68}" destId="{A66200B0-BE45-4D76-B205-BEBAB47E1DAB}" srcOrd="1" destOrd="0" parTransId="{15B2BE7B-832B-4C87-945D-D7ADFE8C166B}" sibTransId="{EDE2BF23-BEEC-4FDA-B23B-5588E7AC8DF1}"/>
    <dgm:cxn modelId="{6024E54F-A14F-40BF-B6AA-B31659663C94}" type="presOf" srcId="{30DBDB9E-D54A-4A2F-9FF2-74DFBBD290C5}" destId="{B662DE87-4B7C-4667-AACE-27441A4E8B69}" srcOrd="0" destOrd="0" presId="urn:microsoft.com/office/officeart/2005/8/layout/process5"/>
    <dgm:cxn modelId="{654C6D7E-FF10-4415-84CF-FC6B338B817E}" type="presOf" srcId="{EDE2BF23-BEEC-4FDA-B23B-5588E7AC8DF1}" destId="{9949D0F0-8B64-4004-A85D-5BCFD7C0CD33}" srcOrd="0" destOrd="0" presId="urn:microsoft.com/office/officeart/2005/8/layout/process5"/>
    <dgm:cxn modelId="{6005448D-A953-4C64-8F02-4612FBEDF01F}" type="presOf" srcId="{ADEE47B5-E03C-4304-B9EE-F4043850330D}" destId="{C7A93FC1-1596-4B8F-B8BF-4582F4B359B2}" srcOrd="1" destOrd="0" presId="urn:microsoft.com/office/officeart/2005/8/layout/process5"/>
    <dgm:cxn modelId="{3A460691-78EB-49FF-A19D-6033C71FE7E9}" type="presOf" srcId="{EDE2BF23-BEEC-4FDA-B23B-5588E7AC8DF1}" destId="{0136FF85-5A16-4376-957A-66665626E818}" srcOrd="1" destOrd="0" presId="urn:microsoft.com/office/officeart/2005/8/layout/process5"/>
    <dgm:cxn modelId="{5AB1D796-8357-4C7B-BA2F-ED93B02F6AC6}" type="presOf" srcId="{16319AE3-258E-4D2D-A1E4-C1A0A7A5A760}" destId="{2E1C92FE-4123-4740-B712-3764168FCF7E}" srcOrd="1" destOrd="0" presId="urn:microsoft.com/office/officeart/2005/8/layout/process5"/>
    <dgm:cxn modelId="{452220A2-B342-4311-8D3E-33A8B050904F}" type="presOf" srcId="{16319AE3-258E-4D2D-A1E4-C1A0A7A5A760}" destId="{9921C167-82FB-4E90-ADB7-B69F2CDBF23B}" srcOrd="0" destOrd="0" presId="urn:microsoft.com/office/officeart/2005/8/layout/process5"/>
    <dgm:cxn modelId="{6BF7C7A2-D474-41B3-8E9E-3310CD4E1C09}" type="presOf" srcId="{A66200B0-BE45-4D76-B205-BEBAB47E1DAB}" destId="{3C98B944-37BA-47D1-9485-27C36CCC559A}" srcOrd="0" destOrd="0" presId="urn:microsoft.com/office/officeart/2005/8/layout/process5"/>
    <dgm:cxn modelId="{15E052B5-0185-4552-A541-1C5BB29590FD}" type="presOf" srcId="{06D64BCD-1D6D-4A57-B861-D165BBBFBE75}" destId="{4216C084-54BA-48C2-8172-4FC0D9D9BCDD}" srcOrd="0" destOrd="0" presId="urn:microsoft.com/office/officeart/2005/8/layout/process5"/>
    <dgm:cxn modelId="{FD3C82B5-DE5A-4CB5-A903-41F57FE790C5}" type="presOf" srcId="{D502DCAB-E994-4B85-87F3-455966E5FE35}" destId="{B0D5A0D2-73B7-4607-8682-98F2FA2190CD}" srcOrd="0" destOrd="0" presId="urn:microsoft.com/office/officeart/2005/8/layout/process5"/>
    <dgm:cxn modelId="{CC4AFED8-B3EB-4B0E-A0B7-D5FDC1B3058E}" srcId="{87E7335C-3BF6-4608-A2BE-CC9E3012BE68}" destId="{30DBDB9E-D54A-4A2F-9FF2-74DFBBD290C5}" srcOrd="3" destOrd="0" parTransId="{2D2F5489-4109-432C-B715-E6FFB938B0A3}" sibTransId="{ADEE47B5-E03C-4304-B9EE-F4043850330D}"/>
    <dgm:cxn modelId="{ADB3C8E5-D103-473A-90B2-F51009AC0101}" srcId="{87E7335C-3BF6-4608-A2BE-CC9E3012BE68}" destId="{06D64BCD-1D6D-4A57-B861-D165BBBFBE75}" srcOrd="2" destOrd="0" parTransId="{9EE43D06-09DE-4C8C-9278-D7BD9F741460}" sibTransId="{16319AE3-258E-4D2D-A1E4-C1A0A7A5A760}"/>
    <dgm:cxn modelId="{D48D69EF-36ED-4660-B192-707AAB2D58CD}" srcId="{87E7335C-3BF6-4608-A2BE-CC9E3012BE68}" destId="{39B01A85-DAA0-4E67-960F-9A199325A55E}" srcOrd="0" destOrd="0" parTransId="{295227B6-7EF8-4F02-A75F-39C9B180B4BF}" sibTransId="{29B030C0-CD38-40DA-B496-F3DD48592771}"/>
    <dgm:cxn modelId="{395FCEF5-3641-4007-8D1A-C05773F8B048}" type="presOf" srcId="{29B030C0-CD38-40DA-B496-F3DD48592771}" destId="{539DA75F-1506-4221-B62B-E12FEF489100}" srcOrd="1" destOrd="0" presId="urn:microsoft.com/office/officeart/2005/8/layout/process5"/>
    <dgm:cxn modelId="{E078ADFE-42AE-472C-9655-ADEFC124E650}" type="presOf" srcId="{39B01A85-DAA0-4E67-960F-9A199325A55E}" destId="{25C22938-1EBB-4FFC-9A1E-FBFD85578287}" srcOrd="0" destOrd="0" presId="urn:microsoft.com/office/officeart/2005/8/layout/process5"/>
    <dgm:cxn modelId="{458E5457-8478-41DC-87E6-3B5D8494CD93}" type="presParOf" srcId="{8A3E2472-521D-427D-B9C4-778311D57607}" destId="{25C22938-1EBB-4FFC-9A1E-FBFD85578287}" srcOrd="0" destOrd="0" presId="urn:microsoft.com/office/officeart/2005/8/layout/process5"/>
    <dgm:cxn modelId="{3F3305CD-BC34-43FC-A1BF-740234096DB3}" type="presParOf" srcId="{8A3E2472-521D-427D-B9C4-778311D57607}" destId="{F7DACB63-2F2C-4AE8-983D-FC30409DF30E}" srcOrd="1" destOrd="0" presId="urn:microsoft.com/office/officeart/2005/8/layout/process5"/>
    <dgm:cxn modelId="{EA740D7E-E613-4965-B5A7-5CCED7F58484}" type="presParOf" srcId="{F7DACB63-2F2C-4AE8-983D-FC30409DF30E}" destId="{539DA75F-1506-4221-B62B-E12FEF489100}" srcOrd="0" destOrd="0" presId="urn:microsoft.com/office/officeart/2005/8/layout/process5"/>
    <dgm:cxn modelId="{D3648522-AE90-47EB-9795-EBA31650B1E3}" type="presParOf" srcId="{8A3E2472-521D-427D-B9C4-778311D57607}" destId="{3C98B944-37BA-47D1-9485-27C36CCC559A}" srcOrd="2" destOrd="0" presId="urn:microsoft.com/office/officeart/2005/8/layout/process5"/>
    <dgm:cxn modelId="{0765C27D-FA8B-481D-8920-2C96D752F904}" type="presParOf" srcId="{8A3E2472-521D-427D-B9C4-778311D57607}" destId="{9949D0F0-8B64-4004-A85D-5BCFD7C0CD33}" srcOrd="3" destOrd="0" presId="urn:microsoft.com/office/officeart/2005/8/layout/process5"/>
    <dgm:cxn modelId="{FC980032-4BCB-47D1-9359-ED347E3380F4}" type="presParOf" srcId="{9949D0F0-8B64-4004-A85D-5BCFD7C0CD33}" destId="{0136FF85-5A16-4376-957A-66665626E818}" srcOrd="0" destOrd="0" presId="urn:microsoft.com/office/officeart/2005/8/layout/process5"/>
    <dgm:cxn modelId="{EC67F1A6-5F71-4C7B-AED7-2238D632D37C}" type="presParOf" srcId="{8A3E2472-521D-427D-B9C4-778311D57607}" destId="{4216C084-54BA-48C2-8172-4FC0D9D9BCDD}" srcOrd="4" destOrd="0" presId="urn:microsoft.com/office/officeart/2005/8/layout/process5"/>
    <dgm:cxn modelId="{1CF3E2FD-8376-48B7-AB47-C9715E302E47}" type="presParOf" srcId="{8A3E2472-521D-427D-B9C4-778311D57607}" destId="{9921C167-82FB-4E90-ADB7-B69F2CDBF23B}" srcOrd="5" destOrd="0" presId="urn:microsoft.com/office/officeart/2005/8/layout/process5"/>
    <dgm:cxn modelId="{A4DC3732-7F9C-4492-8F07-7656FB89276D}" type="presParOf" srcId="{9921C167-82FB-4E90-ADB7-B69F2CDBF23B}" destId="{2E1C92FE-4123-4740-B712-3764168FCF7E}" srcOrd="0" destOrd="0" presId="urn:microsoft.com/office/officeart/2005/8/layout/process5"/>
    <dgm:cxn modelId="{CEB7B897-E62C-4A13-856A-CC30E5B251C6}" type="presParOf" srcId="{8A3E2472-521D-427D-B9C4-778311D57607}" destId="{B662DE87-4B7C-4667-AACE-27441A4E8B69}" srcOrd="6" destOrd="0" presId="urn:microsoft.com/office/officeart/2005/8/layout/process5"/>
    <dgm:cxn modelId="{30094481-9009-4F39-837A-10A76BF30621}" type="presParOf" srcId="{8A3E2472-521D-427D-B9C4-778311D57607}" destId="{A68BD6D9-C487-488A-9A7A-DC24CA89B75F}" srcOrd="7" destOrd="0" presId="urn:microsoft.com/office/officeart/2005/8/layout/process5"/>
    <dgm:cxn modelId="{6063516F-A641-4D4C-A65D-8D720C1D8E3E}" type="presParOf" srcId="{A68BD6D9-C487-488A-9A7A-DC24CA89B75F}" destId="{C7A93FC1-1596-4B8F-B8BF-4582F4B359B2}" srcOrd="0" destOrd="0" presId="urn:microsoft.com/office/officeart/2005/8/layout/process5"/>
    <dgm:cxn modelId="{5CA1E193-16A1-4DC0-91F1-C86B41EF68FB}" type="presParOf" srcId="{8A3E2472-521D-427D-B9C4-778311D57607}" destId="{B0D5A0D2-73B7-4607-8682-98F2FA2190C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3316C9-B060-4048-AA26-401122268CA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AE18992-6BD7-41E3-8758-FD1F995314A8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Successful login signup </a:t>
          </a:r>
        </a:p>
      </dgm:t>
    </dgm:pt>
    <dgm:pt modelId="{F9EB8F69-BBF1-4090-A9C8-F8C8927577BF}" type="parTrans" cxnId="{4437EC93-26CC-4902-B05C-C97F9540B9CB}">
      <dgm:prSet/>
      <dgm:spPr/>
      <dgm:t>
        <a:bodyPr/>
        <a:lstStyle/>
        <a:p>
          <a:endParaRPr lang="en-US"/>
        </a:p>
      </dgm:t>
    </dgm:pt>
    <dgm:pt modelId="{1851EF42-C3BC-4173-A05D-CCD2E17FBB62}" type="sibTrans" cxnId="{4437EC93-26CC-4902-B05C-C97F9540B9CB}">
      <dgm:prSet/>
      <dgm:spPr/>
      <dgm:t>
        <a:bodyPr/>
        <a:lstStyle/>
        <a:p>
          <a:endParaRPr lang="en-US"/>
        </a:p>
      </dgm:t>
    </dgm:pt>
    <dgm:pt modelId="{1AA15512-AFBD-4060-AA71-A0AE4EDCE19E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Database connection </a:t>
          </a:r>
        </a:p>
      </dgm:t>
    </dgm:pt>
    <dgm:pt modelId="{E5BC4D4B-1954-44A1-B8EE-49D9F311C2D0}" type="parTrans" cxnId="{B99EF6CB-B03E-4E9B-947F-26E6A48BC656}">
      <dgm:prSet/>
      <dgm:spPr/>
      <dgm:t>
        <a:bodyPr/>
        <a:lstStyle/>
        <a:p>
          <a:endParaRPr lang="en-US"/>
        </a:p>
      </dgm:t>
    </dgm:pt>
    <dgm:pt modelId="{4E360600-5229-41CF-9E9C-66ECF5F41173}" type="sibTrans" cxnId="{B99EF6CB-B03E-4E9B-947F-26E6A48BC656}">
      <dgm:prSet/>
      <dgm:spPr/>
      <dgm:t>
        <a:bodyPr/>
        <a:lstStyle/>
        <a:p>
          <a:endParaRPr lang="en-US"/>
        </a:p>
      </dgm:t>
    </dgm:pt>
    <dgm:pt modelId="{1267A4C3-1529-46C7-929F-715FE0E597B0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Staff management </a:t>
          </a:r>
        </a:p>
      </dgm:t>
    </dgm:pt>
    <dgm:pt modelId="{D42B214A-015C-4F19-BA1E-FE15C0A7CCEE}" type="parTrans" cxnId="{053232B3-36B8-48AA-87BA-2AD704A1C37F}">
      <dgm:prSet/>
      <dgm:spPr/>
      <dgm:t>
        <a:bodyPr/>
        <a:lstStyle/>
        <a:p>
          <a:endParaRPr lang="en-US"/>
        </a:p>
      </dgm:t>
    </dgm:pt>
    <dgm:pt modelId="{FB9F934D-C0C2-4BC8-B872-BED7DE154DD0}" type="sibTrans" cxnId="{053232B3-36B8-48AA-87BA-2AD704A1C37F}">
      <dgm:prSet/>
      <dgm:spPr/>
      <dgm:t>
        <a:bodyPr/>
        <a:lstStyle/>
        <a:p>
          <a:endParaRPr lang="en-US"/>
        </a:p>
      </dgm:t>
    </dgm:pt>
    <dgm:pt modelId="{436B0FBB-9EF7-49A5-9F44-2959AF4EA4DE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Code – design </a:t>
          </a:r>
        </a:p>
      </dgm:t>
    </dgm:pt>
    <dgm:pt modelId="{02B54245-5436-4301-B2E3-D9B95E40D1A9}" type="parTrans" cxnId="{D4925A14-0B9F-4C46-A212-B843E3D22B3B}">
      <dgm:prSet/>
      <dgm:spPr/>
      <dgm:t>
        <a:bodyPr/>
        <a:lstStyle/>
        <a:p>
          <a:endParaRPr lang="en-US"/>
        </a:p>
      </dgm:t>
    </dgm:pt>
    <dgm:pt modelId="{0FD62F78-B5B5-45AE-8F88-2C47941DE937}" type="sibTrans" cxnId="{D4925A14-0B9F-4C46-A212-B843E3D22B3B}">
      <dgm:prSet/>
      <dgm:spPr/>
      <dgm:t>
        <a:bodyPr/>
        <a:lstStyle/>
        <a:p>
          <a:endParaRPr lang="en-US"/>
        </a:p>
      </dgm:t>
    </dgm:pt>
    <dgm:pt modelId="{D1076323-BF48-46BE-AACE-B6AA5B098E6F}" type="pres">
      <dgm:prSet presAssocID="{CA3316C9-B060-4048-AA26-401122268CA7}" presName="root" presStyleCnt="0">
        <dgm:presLayoutVars>
          <dgm:dir/>
          <dgm:resizeHandles val="exact"/>
        </dgm:presLayoutVars>
      </dgm:prSet>
      <dgm:spPr/>
    </dgm:pt>
    <dgm:pt modelId="{2550BF5E-0944-4DF1-BF1D-66B93135BEA3}" type="pres">
      <dgm:prSet presAssocID="{4AE18992-6BD7-41E3-8758-FD1F995314A8}" presName="compNode" presStyleCnt="0"/>
      <dgm:spPr/>
    </dgm:pt>
    <dgm:pt modelId="{2838846C-4C48-4BDF-BF21-B1589FF71969}" type="pres">
      <dgm:prSet presAssocID="{4AE18992-6BD7-41E3-8758-FD1F995314A8}" presName="iconBgRect" presStyleLbl="bgShp" presStyleIdx="0" presStyleCnt="4"/>
      <dgm:spPr/>
    </dgm:pt>
    <dgm:pt modelId="{0F7DE0F0-26FC-4230-8A06-F9369FF374D8}" type="pres">
      <dgm:prSet presAssocID="{4AE18992-6BD7-41E3-8758-FD1F995314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0B7566-132C-4AFF-9517-669C49EC418E}" type="pres">
      <dgm:prSet presAssocID="{4AE18992-6BD7-41E3-8758-FD1F995314A8}" presName="spaceRect" presStyleCnt="0"/>
      <dgm:spPr/>
    </dgm:pt>
    <dgm:pt modelId="{A778CF7C-DF7A-4933-86D0-18047D8383C4}" type="pres">
      <dgm:prSet presAssocID="{4AE18992-6BD7-41E3-8758-FD1F995314A8}" presName="textRect" presStyleLbl="revTx" presStyleIdx="0" presStyleCnt="4">
        <dgm:presLayoutVars>
          <dgm:chMax val="1"/>
          <dgm:chPref val="1"/>
        </dgm:presLayoutVars>
      </dgm:prSet>
      <dgm:spPr/>
    </dgm:pt>
    <dgm:pt modelId="{1A0F54A9-DEB1-4466-885D-D9366931005F}" type="pres">
      <dgm:prSet presAssocID="{1851EF42-C3BC-4173-A05D-CCD2E17FBB62}" presName="sibTrans" presStyleCnt="0"/>
      <dgm:spPr/>
    </dgm:pt>
    <dgm:pt modelId="{F1E8EF9E-6FD8-4A23-825A-BD099EAD28BD}" type="pres">
      <dgm:prSet presAssocID="{1AA15512-AFBD-4060-AA71-A0AE4EDCE19E}" presName="compNode" presStyleCnt="0"/>
      <dgm:spPr/>
    </dgm:pt>
    <dgm:pt modelId="{70A8D057-E872-44A4-BE25-5C7404847756}" type="pres">
      <dgm:prSet presAssocID="{1AA15512-AFBD-4060-AA71-A0AE4EDCE19E}" presName="iconBgRect" presStyleLbl="bgShp" presStyleIdx="1" presStyleCnt="4"/>
      <dgm:spPr/>
    </dgm:pt>
    <dgm:pt modelId="{78F07F7A-6A53-4AED-8487-DF5BB23197A7}" type="pres">
      <dgm:prSet presAssocID="{1AA15512-AFBD-4060-AA71-A0AE4EDCE19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B5084E9-7223-41F9-A516-5FEB2DFB8809}" type="pres">
      <dgm:prSet presAssocID="{1AA15512-AFBD-4060-AA71-A0AE4EDCE19E}" presName="spaceRect" presStyleCnt="0"/>
      <dgm:spPr/>
    </dgm:pt>
    <dgm:pt modelId="{73D9FDED-EE97-4C8E-9F90-213D526D3240}" type="pres">
      <dgm:prSet presAssocID="{1AA15512-AFBD-4060-AA71-A0AE4EDCE19E}" presName="textRect" presStyleLbl="revTx" presStyleIdx="1" presStyleCnt="4">
        <dgm:presLayoutVars>
          <dgm:chMax val="1"/>
          <dgm:chPref val="1"/>
        </dgm:presLayoutVars>
      </dgm:prSet>
      <dgm:spPr/>
    </dgm:pt>
    <dgm:pt modelId="{848E9541-B9B3-46D1-B7A4-010A8ACDC781}" type="pres">
      <dgm:prSet presAssocID="{4E360600-5229-41CF-9E9C-66ECF5F41173}" presName="sibTrans" presStyleCnt="0"/>
      <dgm:spPr/>
    </dgm:pt>
    <dgm:pt modelId="{80D33848-DC03-44FD-B082-42243E96F5B8}" type="pres">
      <dgm:prSet presAssocID="{1267A4C3-1529-46C7-929F-715FE0E597B0}" presName="compNode" presStyleCnt="0"/>
      <dgm:spPr/>
    </dgm:pt>
    <dgm:pt modelId="{C48713B3-1F5F-4630-B1BC-9B33958147A9}" type="pres">
      <dgm:prSet presAssocID="{1267A4C3-1529-46C7-929F-715FE0E597B0}" presName="iconBgRect" presStyleLbl="bgShp" presStyleIdx="2" presStyleCnt="4"/>
      <dgm:spPr/>
    </dgm:pt>
    <dgm:pt modelId="{7E51F4F2-70D6-4039-A515-286176590377}" type="pres">
      <dgm:prSet presAssocID="{1267A4C3-1529-46C7-929F-715FE0E597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D490A58-679D-41A1-A8C1-53FCFC22BF6B}" type="pres">
      <dgm:prSet presAssocID="{1267A4C3-1529-46C7-929F-715FE0E597B0}" presName="spaceRect" presStyleCnt="0"/>
      <dgm:spPr/>
    </dgm:pt>
    <dgm:pt modelId="{48DC4833-A969-4D55-A5CE-6291F0F1CFDB}" type="pres">
      <dgm:prSet presAssocID="{1267A4C3-1529-46C7-929F-715FE0E597B0}" presName="textRect" presStyleLbl="revTx" presStyleIdx="2" presStyleCnt="4">
        <dgm:presLayoutVars>
          <dgm:chMax val="1"/>
          <dgm:chPref val="1"/>
        </dgm:presLayoutVars>
      </dgm:prSet>
      <dgm:spPr/>
    </dgm:pt>
    <dgm:pt modelId="{951A7931-11AF-479E-828B-54E835FFBFB3}" type="pres">
      <dgm:prSet presAssocID="{FB9F934D-C0C2-4BC8-B872-BED7DE154DD0}" presName="sibTrans" presStyleCnt="0"/>
      <dgm:spPr/>
    </dgm:pt>
    <dgm:pt modelId="{92F59E5C-47D0-48C5-ABD7-9851E1735E56}" type="pres">
      <dgm:prSet presAssocID="{436B0FBB-9EF7-49A5-9F44-2959AF4EA4DE}" presName="compNode" presStyleCnt="0"/>
      <dgm:spPr/>
    </dgm:pt>
    <dgm:pt modelId="{988A16BE-D511-4DF0-9FD0-C8F260AE7EFA}" type="pres">
      <dgm:prSet presAssocID="{436B0FBB-9EF7-49A5-9F44-2959AF4EA4DE}" presName="iconBgRect" presStyleLbl="bgShp" presStyleIdx="3" presStyleCnt="4"/>
      <dgm:spPr/>
    </dgm:pt>
    <dgm:pt modelId="{74E91726-A9F3-4B85-B827-04FC3D5798E6}" type="pres">
      <dgm:prSet presAssocID="{436B0FBB-9EF7-49A5-9F44-2959AF4EA4D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DF7EF3EB-B528-4ECD-994E-1439950F5254}" type="pres">
      <dgm:prSet presAssocID="{436B0FBB-9EF7-49A5-9F44-2959AF4EA4DE}" presName="spaceRect" presStyleCnt="0"/>
      <dgm:spPr/>
    </dgm:pt>
    <dgm:pt modelId="{61254F09-F9BA-475D-832F-33383CD726B0}" type="pres">
      <dgm:prSet presAssocID="{436B0FBB-9EF7-49A5-9F44-2959AF4EA4D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B6E0510-8020-4290-8A28-78220BA79516}" type="presOf" srcId="{1267A4C3-1529-46C7-929F-715FE0E597B0}" destId="{48DC4833-A969-4D55-A5CE-6291F0F1CFDB}" srcOrd="0" destOrd="0" presId="urn:microsoft.com/office/officeart/2018/5/layout/IconCircleLabelList"/>
    <dgm:cxn modelId="{10347112-B759-41DA-9E0B-99344AC06C04}" type="presOf" srcId="{4AE18992-6BD7-41E3-8758-FD1F995314A8}" destId="{A778CF7C-DF7A-4933-86D0-18047D8383C4}" srcOrd="0" destOrd="0" presId="urn:microsoft.com/office/officeart/2018/5/layout/IconCircleLabelList"/>
    <dgm:cxn modelId="{D4925A14-0B9F-4C46-A212-B843E3D22B3B}" srcId="{CA3316C9-B060-4048-AA26-401122268CA7}" destId="{436B0FBB-9EF7-49A5-9F44-2959AF4EA4DE}" srcOrd="3" destOrd="0" parTransId="{02B54245-5436-4301-B2E3-D9B95E40D1A9}" sibTransId="{0FD62F78-B5B5-45AE-8F88-2C47941DE937}"/>
    <dgm:cxn modelId="{2942AB5C-C548-426B-B259-4037E576F9BD}" type="presOf" srcId="{CA3316C9-B060-4048-AA26-401122268CA7}" destId="{D1076323-BF48-46BE-AACE-B6AA5B098E6F}" srcOrd="0" destOrd="0" presId="urn:microsoft.com/office/officeart/2018/5/layout/IconCircleLabelList"/>
    <dgm:cxn modelId="{2E81CA53-4BD6-4E37-9F04-227F49A5B8C2}" type="presOf" srcId="{1AA15512-AFBD-4060-AA71-A0AE4EDCE19E}" destId="{73D9FDED-EE97-4C8E-9F90-213D526D3240}" srcOrd="0" destOrd="0" presId="urn:microsoft.com/office/officeart/2018/5/layout/IconCircleLabelList"/>
    <dgm:cxn modelId="{4437EC93-26CC-4902-B05C-C97F9540B9CB}" srcId="{CA3316C9-B060-4048-AA26-401122268CA7}" destId="{4AE18992-6BD7-41E3-8758-FD1F995314A8}" srcOrd="0" destOrd="0" parTransId="{F9EB8F69-BBF1-4090-A9C8-F8C8927577BF}" sibTransId="{1851EF42-C3BC-4173-A05D-CCD2E17FBB62}"/>
    <dgm:cxn modelId="{053232B3-36B8-48AA-87BA-2AD704A1C37F}" srcId="{CA3316C9-B060-4048-AA26-401122268CA7}" destId="{1267A4C3-1529-46C7-929F-715FE0E597B0}" srcOrd="2" destOrd="0" parTransId="{D42B214A-015C-4F19-BA1E-FE15C0A7CCEE}" sibTransId="{FB9F934D-C0C2-4BC8-B872-BED7DE154DD0}"/>
    <dgm:cxn modelId="{B99EF6CB-B03E-4E9B-947F-26E6A48BC656}" srcId="{CA3316C9-B060-4048-AA26-401122268CA7}" destId="{1AA15512-AFBD-4060-AA71-A0AE4EDCE19E}" srcOrd="1" destOrd="0" parTransId="{E5BC4D4B-1954-44A1-B8EE-49D9F311C2D0}" sibTransId="{4E360600-5229-41CF-9E9C-66ECF5F41173}"/>
    <dgm:cxn modelId="{389725E4-87D2-47DB-B550-4120B008481F}" type="presOf" srcId="{436B0FBB-9EF7-49A5-9F44-2959AF4EA4DE}" destId="{61254F09-F9BA-475D-832F-33383CD726B0}" srcOrd="0" destOrd="0" presId="urn:microsoft.com/office/officeart/2018/5/layout/IconCircleLabelList"/>
    <dgm:cxn modelId="{26C2CBAC-60B2-4650-95C1-5187F089A275}" type="presParOf" srcId="{D1076323-BF48-46BE-AACE-B6AA5B098E6F}" destId="{2550BF5E-0944-4DF1-BF1D-66B93135BEA3}" srcOrd="0" destOrd="0" presId="urn:microsoft.com/office/officeart/2018/5/layout/IconCircleLabelList"/>
    <dgm:cxn modelId="{7A68EA01-088C-4F55-8E33-6EE104B7AB75}" type="presParOf" srcId="{2550BF5E-0944-4DF1-BF1D-66B93135BEA3}" destId="{2838846C-4C48-4BDF-BF21-B1589FF71969}" srcOrd="0" destOrd="0" presId="urn:microsoft.com/office/officeart/2018/5/layout/IconCircleLabelList"/>
    <dgm:cxn modelId="{DCE15E9C-618A-4F20-8AFD-83ED3383FA10}" type="presParOf" srcId="{2550BF5E-0944-4DF1-BF1D-66B93135BEA3}" destId="{0F7DE0F0-26FC-4230-8A06-F9369FF374D8}" srcOrd="1" destOrd="0" presId="urn:microsoft.com/office/officeart/2018/5/layout/IconCircleLabelList"/>
    <dgm:cxn modelId="{90F91596-B210-44A2-A878-8D47DB2B6907}" type="presParOf" srcId="{2550BF5E-0944-4DF1-BF1D-66B93135BEA3}" destId="{7F0B7566-132C-4AFF-9517-669C49EC418E}" srcOrd="2" destOrd="0" presId="urn:microsoft.com/office/officeart/2018/5/layout/IconCircleLabelList"/>
    <dgm:cxn modelId="{D9D9EED0-B071-44AA-8B9E-5176C7806807}" type="presParOf" srcId="{2550BF5E-0944-4DF1-BF1D-66B93135BEA3}" destId="{A778CF7C-DF7A-4933-86D0-18047D8383C4}" srcOrd="3" destOrd="0" presId="urn:microsoft.com/office/officeart/2018/5/layout/IconCircleLabelList"/>
    <dgm:cxn modelId="{AEE3519D-8F50-450D-A3DE-C9BFA2B54BB5}" type="presParOf" srcId="{D1076323-BF48-46BE-AACE-B6AA5B098E6F}" destId="{1A0F54A9-DEB1-4466-885D-D9366931005F}" srcOrd="1" destOrd="0" presId="urn:microsoft.com/office/officeart/2018/5/layout/IconCircleLabelList"/>
    <dgm:cxn modelId="{C66BE0C4-33D1-4D25-A606-1C7B1040B21C}" type="presParOf" srcId="{D1076323-BF48-46BE-AACE-B6AA5B098E6F}" destId="{F1E8EF9E-6FD8-4A23-825A-BD099EAD28BD}" srcOrd="2" destOrd="0" presId="urn:microsoft.com/office/officeart/2018/5/layout/IconCircleLabelList"/>
    <dgm:cxn modelId="{810F30DB-256B-44DD-B1DF-72DFB8BF6D29}" type="presParOf" srcId="{F1E8EF9E-6FD8-4A23-825A-BD099EAD28BD}" destId="{70A8D057-E872-44A4-BE25-5C7404847756}" srcOrd="0" destOrd="0" presId="urn:microsoft.com/office/officeart/2018/5/layout/IconCircleLabelList"/>
    <dgm:cxn modelId="{EF501371-85D6-4146-AFEB-2C9DE5FE55D3}" type="presParOf" srcId="{F1E8EF9E-6FD8-4A23-825A-BD099EAD28BD}" destId="{78F07F7A-6A53-4AED-8487-DF5BB23197A7}" srcOrd="1" destOrd="0" presId="urn:microsoft.com/office/officeart/2018/5/layout/IconCircleLabelList"/>
    <dgm:cxn modelId="{4CAA527B-EC8F-4A3E-BEDB-0BD2B7AEB43E}" type="presParOf" srcId="{F1E8EF9E-6FD8-4A23-825A-BD099EAD28BD}" destId="{7B5084E9-7223-41F9-A516-5FEB2DFB8809}" srcOrd="2" destOrd="0" presId="urn:microsoft.com/office/officeart/2018/5/layout/IconCircleLabelList"/>
    <dgm:cxn modelId="{49227B6B-B7CF-425F-BB55-C1082501031B}" type="presParOf" srcId="{F1E8EF9E-6FD8-4A23-825A-BD099EAD28BD}" destId="{73D9FDED-EE97-4C8E-9F90-213D526D3240}" srcOrd="3" destOrd="0" presId="urn:microsoft.com/office/officeart/2018/5/layout/IconCircleLabelList"/>
    <dgm:cxn modelId="{04526608-B68B-467E-9B1F-088CB1A2A390}" type="presParOf" srcId="{D1076323-BF48-46BE-AACE-B6AA5B098E6F}" destId="{848E9541-B9B3-46D1-B7A4-010A8ACDC781}" srcOrd="3" destOrd="0" presId="urn:microsoft.com/office/officeart/2018/5/layout/IconCircleLabelList"/>
    <dgm:cxn modelId="{38567084-A087-4102-BCD7-F0A134E75F77}" type="presParOf" srcId="{D1076323-BF48-46BE-AACE-B6AA5B098E6F}" destId="{80D33848-DC03-44FD-B082-42243E96F5B8}" srcOrd="4" destOrd="0" presId="urn:microsoft.com/office/officeart/2018/5/layout/IconCircleLabelList"/>
    <dgm:cxn modelId="{BC583BFF-A2A0-46BC-A119-83AB1211E6F5}" type="presParOf" srcId="{80D33848-DC03-44FD-B082-42243E96F5B8}" destId="{C48713B3-1F5F-4630-B1BC-9B33958147A9}" srcOrd="0" destOrd="0" presId="urn:microsoft.com/office/officeart/2018/5/layout/IconCircleLabelList"/>
    <dgm:cxn modelId="{9CAF02FA-FD81-4DB4-9481-E8DF3331D7D1}" type="presParOf" srcId="{80D33848-DC03-44FD-B082-42243E96F5B8}" destId="{7E51F4F2-70D6-4039-A515-286176590377}" srcOrd="1" destOrd="0" presId="urn:microsoft.com/office/officeart/2018/5/layout/IconCircleLabelList"/>
    <dgm:cxn modelId="{06DD369E-07DF-4EF5-B9AD-90FCBF351148}" type="presParOf" srcId="{80D33848-DC03-44FD-B082-42243E96F5B8}" destId="{6D490A58-679D-41A1-A8C1-53FCFC22BF6B}" srcOrd="2" destOrd="0" presId="urn:microsoft.com/office/officeart/2018/5/layout/IconCircleLabelList"/>
    <dgm:cxn modelId="{4AD117DA-F6F7-4546-8940-7D0203396EF9}" type="presParOf" srcId="{80D33848-DC03-44FD-B082-42243E96F5B8}" destId="{48DC4833-A969-4D55-A5CE-6291F0F1CFDB}" srcOrd="3" destOrd="0" presId="urn:microsoft.com/office/officeart/2018/5/layout/IconCircleLabelList"/>
    <dgm:cxn modelId="{36F8A657-A6CC-424B-9673-213464EFFB04}" type="presParOf" srcId="{D1076323-BF48-46BE-AACE-B6AA5B098E6F}" destId="{951A7931-11AF-479E-828B-54E835FFBFB3}" srcOrd="5" destOrd="0" presId="urn:microsoft.com/office/officeart/2018/5/layout/IconCircleLabelList"/>
    <dgm:cxn modelId="{3E57E15B-A7FD-4BA1-9F4B-AE9A8DC93BAE}" type="presParOf" srcId="{D1076323-BF48-46BE-AACE-B6AA5B098E6F}" destId="{92F59E5C-47D0-48C5-ABD7-9851E1735E56}" srcOrd="6" destOrd="0" presId="urn:microsoft.com/office/officeart/2018/5/layout/IconCircleLabelList"/>
    <dgm:cxn modelId="{3D9DE5BB-E730-4A94-95E3-4E84D4F73C92}" type="presParOf" srcId="{92F59E5C-47D0-48C5-ABD7-9851E1735E56}" destId="{988A16BE-D511-4DF0-9FD0-C8F260AE7EFA}" srcOrd="0" destOrd="0" presId="urn:microsoft.com/office/officeart/2018/5/layout/IconCircleLabelList"/>
    <dgm:cxn modelId="{077F413B-CA8B-4439-9563-0D2C409BDEF4}" type="presParOf" srcId="{92F59E5C-47D0-48C5-ABD7-9851E1735E56}" destId="{74E91726-A9F3-4B85-B827-04FC3D5798E6}" srcOrd="1" destOrd="0" presId="urn:microsoft.com/office/officeart/2018/5/layout/IconCircleLabelList"/>
    <dgm:cxn modelId="{C209EA18-1F78-4004-80D9-995036B4B9ED}" type="presParOf" srcId="{92F59E5C-47D0-48C5-ABD7-9851E1735E56}" destId="{DF7EF3EB-B528-4ECD-994E-1439950F5254}" srcOrd="2" destOrd="0" presId="urn:microsoft.com/office/officeart/2018/5/layout/IconCircleLabelList"/>
    <dgm:cxn modelId="{3E1DC666-8C52-42FE-A610-53397FC3BE27}" type="presParOf" srcId="{92F59E5C-47D0-48C5-ABD7-9851E1735E56}" destId="{61254F09-F9BA-475D-832F-33383CD726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2CFC56C-A7DE-4F43-910C-E594BB2BA22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E71321-D9B0-4D13-AF19-A846FD23EF84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More confident in Java </a:t>
          </a:r>
        </a:p>
      </dgm:t>
    </dgm:pt>
    <dgm:pt modelId="{A372242A-F719-4C5A-BA19-236BDB056BE9}" type="parTrans" cxnId="{F7BF91B0-2BEE-430A-950B-4F7318A124FB}">
      <dgm:prSet/>
      <dgm:spPr/>
      <dgm:t>
        <a:bodyPr/>
        <a:lstStyle/>
        <a:p>
          <a:endParaRPr lang="en-US"/>
        </a:p>
      </dgm:t>
    </dgm:pt>
    <dgm:pt modelId="{9BDB95E5-2C7D-4990-A2BC-980CDC2984A0}" type="sibTrans" cxnId="{F7BF91B0-2BEE-430A-950B-4F7318A124F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82FB267-FB5C-4E3F-8FE0-4155D5DF630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Fun working with friends</a:t>
          </a:r>
        </a:p>
      </dgm:t>
    </dgm:pt>
    <dgm:pt modelId="{BB7ECB78-7FBA-4924-B56B-857A1FC8F419}" type="parTrans" cxnId="{9F0EBD73-2335-48AE-A071-C5735A40B9BB}">
      <dgm:prSet/>
      <dgm:spPr/>
      <dgm:t>
        <a:bodyPr/>
        <a:lstStyle/>
        <a:p>
          <a:endParaRPr lang="en-US"/>
        </a:p>
      </dgm:t>
    </dgm:pt>
    <dgm:pt modelId="{3A202B7A-0FC1-4F2A-8822-6CECC74F3833}" type="sibTrans" cxnId="{9F0EBD73-2335-48AE-A071-C5735A40B9B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6310DD4-488A-4CC3-AA45-DCE18C91428B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Real life project experience </a:t>
          </a:r>
        </a:p>
      </dgm:t>
    </dgm:pt>
    <dgm:pt modelId="{26886CEB-56E3-483A-B567-94C76B7DB838}" type="parTrans" cxnId="{4BC6374A-AAFB-421B-A07F-66E7D8279A98}">
      <dgm:prSet/>
      <dgm:spPr/>
      <dgm:t>
        <a:bodyPr/>
        <a:lstStyle/>
        <a:p>
          <a:endParaRPr lang="en-US"/>
        </a:p>
      </dgm:t>
    </dgm:pt>
    <dgm:pt modelId="{389071E4-4CDB-4F76-BECD-5BBE24F3E0B1}" type="sibTrans" cxnId="{4BC6374A-AAFB-421B-A07F-66E7D8279A9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6BCA55F-4566-4B97-9836-8565B3FC9B3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Learnt about new technologies </a:t>
          </a:r>
        </a:p>
      </dgm:t>
    </dgm:pt>
    <dgm:pt modelId="{C194FCEA-86F9-484D-A6BC-CAC4E3269A31}" type="parTrans" cxnId="{80B4C750-EAAD-48BE-AB0B-9B2646CD36FC}">
      <dgm:prSet/>
      <dgm:spPr/>
      <dgm:t>
        <a:bodyPr/>
        <a:lstStyle/>
        <a:p>
          <a:endParaRPr lang="en-US"/>
        </a:p>
      </dgm:t>
    </dgm:pt>
    <dgm:pt modelId="{8AC103BC-4AB4-4B0F-89BC-2991DA5254ED}" type="sibTrans" cxnId="{80B4C750-EAAD-48BE-AB0B-9B2646CD36F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2C2D516-E03F-4961-838B-DE33B0CAD410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Collaboration skills </a:t>
          </a:r>
        </a:p>
      </dgm:t>
    </dgm:pt>
    <dgm:pt modelId="{0E811B4C-81FF-4D65-AB73-0233172265C6}" type="parTrans" cxnId="{0E066F63-A6E7-4262-AC97-F643DA72D7D3}">
      <dgm:prSet/>
      <dgm:spPr/>
      <dgm:t>
        <a:bodyPr/>
        <a:lstStyle/>
        <a:p>
          <a:endParaRPr lang="en-US"/>
        </a:p>
      </dgm:t>
    </dgm:pt>
    <dgm:pt modelId="{76793471-642F-4790-9274-A555DC6661CA}" type="sibTrans" cxnId="{0E066F63-A6E7-4262-AC97-F643DA72D7D3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8BEE6DA-7123-4A75-86C2-1A07166BB057}" type="pres">
      <dgm:prSet presAssocID="{32CFC56C-A7DE-4F43-910C-E594BB2BA22B}" presName="Name0" presStyleCnt="0">
        <dgm:presLayoutVars>
          <dgm:animLvl val="lvl"/>
          <dgm:resizeHandles val="exact"/>
        </dgm:presLayoutVars>
      </dgm:prSet>
      <dgm:spPr/>
    </dgm:pt>
    <dgm:pt modelId="{276C01CF-5465-4A8F-8D3A-A68998664508}" type="pres">
      <dgm:prSet presAssocID="{E8E71321-D9B0-4D13-AF19-A846FD23EF84}" presName="compositeNode" presStyleCnt="0">
        <dgm:presLayoutVars>
          <dgm:bulletEnabled val="1"/>
        </dgm:presLayoutVars>
      </dgm:prSet>
      <dgm:spPr/>
    </dgm:pt>
    <dgm:pt modelId="{4A89E809-74DB-4059-8A5D-F0893E659D80}" type="pres">
      <dgm:prSet presAssocID="{E8E71321-D9B0-4D13-AF19-A846FD23EF84}" presName="bgRect" presStyleLbl="bgAccFollowNode1" presStyleIdx="0" presStyleCnt="5"/>
      <dgm:spPr/>
    </dgm:pt>
    <dgm:pt modelId="{DCDB0530-4D07-4873-A317-FFEF443B8B8C}" type="pres">
      <dgm:prSet presAssocID="{9BDB95E5-2C7D-4990-A2BC-980CDC2984A0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73030B21-62C0-449D-BA3F-F88EA25B2FC1}" type="pres">
      <dgm:prSet presAssocID="{E8E71321-D9B0-4D13-AF19-A846FD23EF84}" presName="bottomLine" presStyleLbl="alignNode1" presStyleIdx="1" presStyleCnt="10">
        <dgm:presLayoutVars/>
      </dgm:prSet>
      <dgm:spPr/>
    </dgm:pt>
    <dgm:pt modelId="{D066668E-1E02-498A-9B45-F0D68E8871C1}" type="pres">
      <dgm:prSet presAssocID="{E8E71321-D9B0-4D13-AF19-A846FD23EF84}" presName="nodeText" presStyleLbl="bgAccFollowNode1" presStyleIdx="0" presStyleCnt="5">
        <dgm:presLayoutVars>
          <dgm:bulletEnabled val="1"/>
        </dgm:presLayoutVars>
      </dgm:prSet>
      <dgm:spPr/>
    </dgm:pt>
    <dgm:pt modelId="{30442934-985B-4017-896B-21CDDFE0024C}" type="pres">
      <dgm:prSet presAssocID="{9BDB95E5-2C7D-4990-A2BC-980CDC2984A0}" presName="sibTrans" presStyleCnt="0"/>
      <dgm:spPr/>
    </dgm:pt>
    <dgm:pt modelId="{E3A7DC09-0D6B-4A9C-B0FB-5D15E04872AF}" type="pres">
      <dgm:prSet presAssocID="{082FB267-FB5C-4E3F-8FE0-4155D5DF6306}" presName="compositeNode" presStyleCnt="0">
        <dgm:presLayoutVars>
          <dgm:bulletEnabled val="1"/>
        </dgm:presLayoutVars>
      </dgm:prSet>
      <dgm:spPr/>
    </dgm:pt>
    <dgm:pt modelId="{7ED2D4D3-22EF-44C3-B302-EA5969BA7E85}" type="pres">
      <dgm:prSet presAssocID="{082FB267-FB5C-4E3F-8FE0-4155D5DF6306}" presName="bgRect" presStyleLbl="bgAccFollowNode1" presStyleIdx="1" presStyleCnt="5"/>
      <dgm:spPr/>
    </dgm:pt>
    <dgm:pt modelId="{9E53223F-6C53-42C9-A620-79B63F4FC5B3}" type="pres">
      <dgm:prSet presAssocID="{3A202B7A-0FC1-4F2A-8822-6CECC74F3833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4CE51E0E-A883-4A93-97B0-88D0114F46B4}" type="pres">
      <dgm:prSet presAssocID="{082FB267-FB5C-4E3F-8FE0-4155D5DF6306}" presName="bottomLine" presStyleLbl="alignNode1" presStyleIdx="3" presStyleCnt="10">
        <dgm:presLayoutVars/>
      </dgm:prSet>
      <dgm:spPr/>
    </dgm:pt>
    <dgm:pt modelId="{4032635A-B711-4561-AF72-8EDD2445B191}" type="pres">
      <dgm:prSet presAssocID="{082FB267-FB5C-4E3F-8FE0-4155D5DF6306}" presName="nodeText" presStyleLbl="bgAccFollowNode1" presStyleIdx="1" presStyleCnt="5">
        <dgm:presLayoutVars>
          <dgm:bulletEnabled val="1"/>
        </dgm:presLayoutVars>
      </dgm:prSet>
      <dgm:spPr/>
    </dgm:pt>
    <dgm:pt modelId="{C86FC4FB-6BE2-4CCC-90A7-C5B9DB03E66D}" type="pres">
      <dgm:prSet presAssocID="{3A202B7A-0FC1-4F2A-8822-6CECC74F3833}" presName="sibTrans" presStyleCnt="0"/>
      <dgm:spPr/>
    </dgm:pt>
    <dgm:pt modelId="{BB994375-162C-4442-B366-B430273A4622}" type="pres">
      <dgm:prSet presAssocID="{C6310DD4-488A-4CC3-AA45-DCE18C91428B}" presName="compositeNode" presStyleCnt="0">
        <dgm:presLayoutVars>
          <dgm:bulletEnabled val="1"/>
        </dgm:presLayoutVars>
      </dgm:prSet>
      <dgm:spPr/>
    </dgm:pt>
    <dgm:pt modelId="{4DDFB064-69D4-4564-8AA5-EA3A0C66D009}" type="pres">
      <dgm:prSet presAssocID="{C6310DD4-488A-4CC3-AA45-DCE18C91428B}" presName="bgRect" presStyleLbl="bgAccFollowNode1" presStyleIdx="2" presStyleCnt="5"/>
      <dgm:spPr/>
    </dgm:pt>
    <dgm:pt modelId="{45546E06-696F-4022-B010-7CEA3E4AF375}" type="pres">
      <dgm:prSet presAssocID="{389071E4-4CDB-4F76-BECD-5BBE24F3E0B1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17A4C4B0-54BE-4B1C-ABE6-3C0742D3E1CE}" type="pres">
      <dgm:prSet presAssocID="{C6310DD4-488A-4CC3-AA45-DCE18C91428B}" presName="bottomLine" presStyleLbl="alignNode1" presStyleIdx="5" presStyleCnt="10">
        <dgm:presLayoutVars/>
      </dgm:prSet>
      <dgm:spPr/>
    </dgm:pt>
    <dgm:pt modelId="{4030BCAD-A38B-49D7-AEF9-E67849AF5BF0}" type="pres">
      <dgm:prSet presAssocID="{C6310DD4-488A-4CC3-AA45-DCE18C91428B}" presName="nodeText" presStyleLbl="bgAccFollowNode1" presStyleIdx="2" presStyleCnt="5">
        <dgm:presLayoutVars>
          <dgm:bulletEnabled val="1"/>
        </dgm:presLayoutVars>
      </dgm:prSet>
      <dgm:spPr/>
    </dgm:pt>
    <dgm:pt modelId="{F5DA980F-8F5F-4013-9B94-B4B93FF64A8A}" type="pres">
      <dgm:prSet presAssocID="{389071E4-4CDB-4F76-BECD-5BBE24F3E0B1}" presName="sibTrans" presStyleCnt="0"/>
      <dgm:spPr/>
    </dgm:pt>
    <dgm:pt modelId="{022F9EFA-D75D-4A8C-971E-A367576CE98F}" type="pres">
      <dgm:prSet presAssocID="{A6BCA55F-4566-4B97-9836-8565B3FC9B36}" presName="compositeNode" presStyleCnt="0">
        <dgm:presLayoutVars>
          <dgm:bulletEnabled val="1"/>
        </dgm:presLayoutVars>
      </dgm:prSet>
      <dgm:spPr/>
    </dgm:pt>
    <dgm:pt modelId="{D25DC27B-1191-4D9C-AD2C-28332EE33392}" type="pres">
      <dgm:prSet presAssocID="{A6BCA55F-4566-4B97-9836-8565B3FC9B36}" presName="bgRect" presStyleLbl="bgAccFollowNode1" presStyleIdx="3" presStyleCnt="5"/>
      <dgm:spPr/>
    </dgm:pt>
    <dgm:pt modelId="{C5310662-6E64-4855-8594-2A212E07424C}" type="pres">
      <dgm:prSet presAssocID="{8AC103BC-4AB4-4B0F-89BC-2991DA5254ED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C0F32A04-8BCA-42AA-A4B9-7A6AA2066110}" type="pres">
      <dgm:prSet presAssocID="{A6BCA55F-4566-4B97-9836-8565B3FC9B36}" presName="bottomLine" presStyleLbl="alignNode1" presStyleIdx="7" presStyleCnt="10">
        <dgm:presLayoutVars/>
      </dgm:prSet>
      <dgm:spPr/>
    </dgm:pt>
    <dgm:pt modelId="{111FE8BC-E04D-4372-AB6C-CEABBF06B553}" type="pres">
      <dgm:prSet presAssocID="{A6BCA55F-4566-4B97-9836-8565B3FC9B36}" presName="nodeText" presStyleLbl="bgAccFollowNode1" presStyleIdx="3" presStyleCnt="5">
        <dgm:presLayoutVars>
          <dgm:bulletEnabled val="1"/>
        </dgm:presLayoutVars>
      </dgm:prSet>
      <dgm:spPr/>
    </dgm:pt>
    <dgm:pt modelId="{35108883-F88F-40A5-A9F1-C3AF85F6FF3D}" type="pres">
      <dgm:prSet presAssocID="{8AC103BC-4AB4-4B0F-89BC-2991DA5254ED}" presName="sibTrans" presStyleCnt="0"/>
      <dgm:spPr/>
    </dgm:pt>
    <dgm:pt modelId="{8A15CA26-31A2-4F36-93D6-D8DD08FC4DAD}" type="pres">
      <dgm:prSet presAssocID="{F2C2D516-E03F-4961-838B-DE33B0CAD410}" presName="compositeNode" presStyleCnt="0">
        <dgm:presLayoutVars>
          <dgm:bulletEnabled val="1"/>
        </dgm:presLayoutVars>
      </dgm:prSet>
      <dgm:spPr/>
    </dgm:pt>
    <dgm:pt modelId="{BB8E47EA-BB99-40C1-839E-D03FE08166E3}" type="pres">
      <dgm:prSet presAssocID="{F2C2D516-E03F-4961-838B-DE33B0CAD410}" presName="bgRect" presStyleLbl="bgAccFollowNode1" presStyleIdx="4" presStyleCnt="5"/>
      <dgm:spPr/>
    </dgm:pt>
    <dgm:pt modelId="{F17FAE35-B342-4B8E-BDB7-138DCF07EB68}" type="pres">
      <dgm:prSet presAssocID="{76793471-642F-4790-9274-A555DC6661CA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C705CC63-35D9-4AC7-A48B-7ACEFB4C2E44}" type="pres">
      <dgm:prSet presAssocID="{F2C2D516-E03F-4961-838B-DE33B0CAD410}" presName="bottomLine" presStyleLbl="alignNode1" presStyleIdx="9" presStyleCnt="10">
        <dgm:presLayoutVars/>
      </dgm:prSet>
      <dgm:spPr/>
    </dgm:pt>
    <dgm:pt modelId="{A662A4B0-7F95-44EB-8FA5-0567FAEFC5CF}" type="pres">
      <dgm:prSet presAssocID="{F2C2D516-E03F-4961-838B-DE33B0CAD410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875D4E05-1F1F-40CF-B420-D8752C32574B}" type="presOf" srcId="{C6310DD4-488A-4CC3-AA45-DCE18C91428B}" destId="{4DDFB064-69D4-4564-8AA5-EA3A0C66D009}" srcOrd="0" destOrd="0" presId="urn:microsoft.com/office/officeart/2016/7/layout/BasicLinearProcessNumbered"/>
    <dgm:cxn modelId="{842B9911-A156-4C2E-BBD2-83FF94E4452C}" type="presOf" srcId="{A6BCA55F-4566-4B97-9836-8565B3FC9B36}" destId="{D25DC27B-1191-4D9C-AD2C-28332EE33392}" srcOrd="0" destOrd="0" presId="urn:microsoft.com/office/officeart/2016/7/layout/BasicLinearProcessNumbered"/>
    <dgm:cxn modelId="{8C763818-E5D7-42FE-B07D-0516A6660324}" type="presOf" srcId="{F2C2D516-E03F-4961-838B-DE33B0CAD410}" destId="{A662A4B0-7F95-44EB-8FA5-0567FAEFC5CF}" srcOrd="1" destOrd="0" presId="urn:microsoft.com/office/officeart/2016/7/layout/BasicLinearProcessNumbered"/>
    <dgm:cxn modelId="{9E57642A-1A84-4BEA-B86E-5B1495CC186A}" type="presOf" srcId="{082FB267-FB5C-4E3F-8FE0-4155D5DF6306}" destId="{4032635A-B711-4561-AF72-8EDD2445B191}" srcOrd="1" destOrd="0" presId="urn:microsoft.com/office/officeart/2016/7/layout/BasicLinearProcessNumbered"/>
    <dgm:cxn modelId="{DDF4F53D-1307-4375-A7F7-9E8AFE35FDBC}" type="presOf" srcId="{76793471-642F-4790-9274-A555DC6661CA}" destId="{F17FAE35-B342-4B8E-BDB7-138DCF07EB68}" srcOrd="0" destOrd="0" presId="urn:microsoft.com/office/officeart/2016/7/layout/BasicLinearProcessNumbered"/>
    <dgm:cxn modelId="{1CF05B5B-5AF7-4149-9FCF-972586CB0EB7}" type="presOf" srcId="{8AC103BC-4AB4-4B0F-89BC-2991DA5254ED}" destId="{C5310662-6E64-4855-8594-2A212E07424C}" srcOrd="0" destOrd="0" presId="urn:microsoft.com/office/officeart/2016/7/layout/BasicLinearProcessNumbered"/>
    <dgm:cxn modelId="{0E066F63-A6E7-4262-AC97-F643DA72D7D3}" srcId="{32CFC56C-A7DE-4F43-910C-E594BB2BA22B}" destId="{F2C2D516-E03F-4961-838B-DE33B0CAD410}" srcOrd="4" destOrd="0" parTransId="{0E811B4C-81FF-4D65-AB73-0233172265C6}" sibTransId="{76793471-642F-4790-9274-A555DC6661CA}"/>
    <dgm:cxn modelId="{17067B49-7316-4F58-AB17-8621AEA93556}" type="presOf" srcId="{082FB267-FB5C-4E3F-8FE0-4155D5DF6306}" destId="{7ED2D4D3-22EF-44C3-B302-EA5969BA7E85}" srcOrd="0" destOrd="0" presId="urn:microsoft.com/office/officeart/2016/7/layout/BasicLinearProcessNumbered"/>
    <dgm:cxn modelId="{4BC6374A-AAFB-421B-A07F-66E7D8279A98}" srcId="{32CFC56C-A7DE-4F43-910C-E594BB2BA22B}" destId="{C6310DD4-488A-4CC3-AA45-DCE18C91428B}" srcOrd="2" destOrd="0" parTransId="{26886CEB-56E3-483A-B567-94C76B7DB838}" sibTransId="{389071E4-4CDB-4F76-BECD-5BBE24F3E0B1}"/>
    <dgm:cxn modelId="{80B4C750-EAAD-48BE-AB0B-9B2646CD36FC}" srcId="{32CFC56C-A7DE-4F43-910C-E594BB2BA22B}" destId="{A6BCA55F-4566-4B97-9836-8565B3FC9B36}" srcOrd="3" destOrd="0" parTransId="{C194FCEA-86F9-484D-A6BC-CAC4E3269A31}" sibTransId="{8AC103BC-4AB4-4B0F-89BC-2991DA5254ED}"/>
    <dgm:cxn modelId="{9F0EBD73-2335-48AE-A071-C5735A40B9BB}" srcId="{32CFC56C-A7DE-4F43-910C-E594BB2BA22B}" destId="{082FB267-FB5C-4E3F-8FE0-4155D5DF6306}" srcOrd="1" destOrd="0" parTransId="{BB7ECB78-7FBA-4924-B56B-857A1FC8F419}" sibTransId="{3A202B7A-0FC1-4F2A-8822-6CECC74F3833}"/>
    <dgm:cxn modelId="{3FEEA556-3F83-4F3B-9CD4-9FC7D4017B05}" type="presOf" srcId="{E8E71321-D9B0-4D13-AF19-A846FD23EF84}" destId="{D066668E-1E02-498A-9B45-F0D68E8871C1}" srcOrd="1" destOrd="0" presId="urn:microsoft.com/office/officeart/2016/7/layout/BasicLinearProcessNumbered"/>
    <dgm:cxn modelId="{5B9F028C-4DD3-450D-84EC-5694AAB89246}" type="presOf" srcId="{9BDB95E5-2C7D-4990-A2BC-980CDC2984A0}" destId="{DCDB0530-4D07-4873-A317-FFEF443B8B8C}" srcOrd="0" destOrd="0" presId="urn:microsoft.com/office/officeart/2016/7/layout/BasicLinearProcessNumbered"/>
    <dgm:cxn modelId="{82D6C0A2-ED67-48BD-9D9C-DC0E2CC25884}" type="presOf" srcId="{389071E4-4CDB-4F76-BECD-5BBE24F3E0B1}" destId="{45546E06-696F-4022-B010-7CEA3E4AF375}" srcOrd="0" destOrd="0" presId="urn:microsoft.com/office/officeart/2016/7/layout/BasicLinearProcessNumbered"/>
    <dgm:cxn modelId="{74EE58A4-17A8-49F3-AD16-82C81581574F}" type="presOf" srcId="{F2C2D516-E03F-4961-838B-DE33B0CAD410}" destId="{BB8E47EA-BB99-40C1-839E-D03FE08166E3}" srcOrd="0" destOrd="0" presId="urn:microsoft.com/office/officeart/2016/7/layout/BasicLinearProcessNumbered"/>
    <dgm:cxn modelId="{2E3200AE-01EF-440B-8F65-6592451EAFF3}" type="presOf" srcId="{32CFC56C-A7DE-4F43-910C-E594BB2BA22B}" destId="{08BEE6DA-7123-4A75-86C2-1A07166BB057}" srcOrd="0" destOrd="0" presId="urn:microsoft.com/office/officeart/2016/7/layout/BasicLinearProcessNumbered"/>
    <dgm:cxn modelId="{1CC446AE-1ACB-4697-83E9-F797453627E1}" type="presOf" srcId="{E8E71321-D9B0-4D13-AF19-A846FD23EF84}" destId="{4A89E809-74DB-4059-8A5D-F0893E659D80}" srcOrd="0" destOrd="0" presId="urn:microsoft.com/office/officeart/2016/7/layout/BasicLinearProcessNumbered"/>
    <dgm:cxn modelId="{F7BF91B0-2BEE-430A-950B-4F7318A124FB}" srcId="{32CFC56C-A7DE-4F43-910C-E594BB2BA22B}" destId="{E8E71321-D9B0-4D13-AF19-A846FD23EF84}" srcOrd="0" destOrd="0" parTransId="{A372242A-F719-4C5A-BA19-236BDB056BE9}" sibTransId="{9BDB95E5-2C7D-4990-A2BC-980CDC2984A0}"/>
    <dgm:cxn modelId="{17FF9DB3-BDB5-42EF-B73E-4F1D7B79245C}" type="presOf" srcId="{A6BCA55F-4566-4B97-9836-8565B3FC9B36}" destId="{111FE8BC-E04D-4372-AB6C-CEABBF06B553}" srcOrd="1" destOrd="0" presId="urn:microsoft.com/office/officeart/2016/7/layout/BasicLinearProcessNumbered"/>
    <dgm:cxn modelId="{2207DDC2-2446-4A96-8EA3-B082E506518B}" type="presOf" srcId="{3A202B7A-0FC1-4F2A-8822-6CECC74F3833}" destId="{9E53223F-6C53-42C9-A620-79B63F4FC5B3}" srcOrd="0" destOrd="0" presId="urn:microsoft.com/office/officeart/2016/7/layout/BasicLinearProcessNumbered"/>
    <dgm:cxn modelId="{AAEA43E8-B090-486B-BBB1-5390F64085FB}" type="presOf" srcId="{C6310DD4-488A-4CC3-AA45-DCE18C91428B}" destId="{4030BCAD-A38B-49D7-AEF9-E67849AF5BF0}" srcOrd="1" destOrd="0" presId="urn:microsoft.com/office/officeart/2016/7/layout/BasicLinearProcessNumbered"/>
    <dgm:cxn modelId="{5E23286E-02CC-40BB-B548-074219C294EA}" type="presParOf" srcId="{08BEE6DA-7123-4A75-86C2-1A07166BB057}" destId="{276C01CF-5465-4A8F-8D3A-A68998664508}" srcOrd="0" destOrd="0" presId="urn:microsoft.com/office/officeart/2016/7/layout/BasicLinearProcessNumbered"/>
    <dgm:cxn modelId="{CDDBD7AC-5270-479C-93E4-71D6F3F0F00C}" type="presParOf" srcId="{276C01CF-5465-4A8F-8D3A-A68998664508}" destId="{4A89E809-74DB-4059-8A5D-F0893E659D80}" srcOrd="0" destOrd="0" presId="urn:microsoft.com/office/officeart/2016/7/layout/BasicLinearProcessNumbered"/>
    <dgm:cxn modelId="{1879237F-B1B3-4E1B-8C70-6C497D95F75A}" type="presParOf" srcId="{276C01CF-5465-4A8F-8D3A-A68998664508}" destId="{DCDB0530-4D07-4873-A317-FFEF443B8B8C}" srcOrd="1" destOrd="0" presId="urn:microsoft.com/office/officeart/2016/7/layout/BasicLinearProcessNumbered"/>
    <dgm:cxn modelId="{4744EB9C-DE05-4F01-BF2F-E65C681E749A}" type="presParOf" srcId="{276C01CF-5465-4A8F-8D3A-A68998664508}" destId="{73030B21-62C0-449D-BA3F-F88EA25B2FC1}" srcOrd="2" destOrd="0" presId="urn:microsoft.com/office/officeart/2016/7/layout/BasicLinearProcessNumbered"/>
    <dgm:cxn modelId="{C2469393-778E-4502-B531-5E1FFA09B1B0}" type="presParOf" srcId="{276C01CF-5465-4A8F-8D3A-A68998664508}" destId="{D066668E-1E02-498A-9B45-F0D68E8871C1}" srcOrd="3" destOrd="0" presId="urn:microsoft.com/office/officeart/2016/7/layout/BasicLinearProcessNumbered"/>
    <dgm:cxn modelId="{4F5B7B42-67CA-4565-9943-914D01B1C5AA}" type="presParOf" srcId="{08BEE6DA-7123-4A75-86C2-1A07166BB057}" destId="{30442934-985B-4017-896B-21CDDFE0024C}" srcOrd="1" destOrd="0" presId="urn:microsoft.com/office/officeart/2016/7/layout/BasicLinearProcessNumbered"/>
    <dgm:cxn modelId="{0517ECED-A0B9-4F33-9F3D-B8DC68816219}" type="presParOf" srcId="{08BEE6DA-7123-4A75-86C2-1A07166BB057}" destId="{E3A7DC09-0D6B-4A9C-B0FB-5D15E04872AF}" srcOrd="2" destOrd="0" presId="urn:microsoft.com/office/officeart/2016/7/layout/BasicLinearProcessNumbered"/>
    <dgm:cxn modelId="{0504AC71-565A-4CF5-B608-9FCB48408796}" type="presParOf" srcId="{E3A7DC09-0D6B-4A9C-B0FB-5D15E04872AF}" destId="{7ED2D4D3-22EF-44C3-B302-EA5969BA7E85}" srcOrd="0" destOrd="0" presId="urn:microsoft.com/office/officeart/2016/7/layout/BasicLinearProcessNumbered"/>
    <dgm:cxn modelId="{2DD7F15A-D528-4C51-9C32-7C30454809B7}" type="presParOf" srcId="{E3A7DC09-0D6B-4A9C-B0FB-5D15E04872AF}" destId="{9E53223F-6C53-42C9-A620-79B63F4FC5B3}" srcOrd="1" destOrd="0" presId="urn:microsoft.com/office/officeart/2016/7/layout/BasicLinearProcessNumbered"/>
    <dgm:cxn modelId="{F3AAA46D-49F5-43B2-9B0A-2D0A2ABAB300}" type="presParOf" srcId="{E3A7DC09-0D6B-4A9C-B0FB-5D15E04872AF}" destId="{4CE51E0E-A883-4A93-97B0-88D0114F46B4}" srcOrd="2" destOrd="0" presId="urn:microsoft.com/office/officeart/2016/7/layout/BasicLinearProcessNumbered"/>
    <dgm:cxn modelId="{653C6DC7-1F2A-4731-820A-3754EDF4D838}" type="presParOf" srcId="{E3A7DC09-0D6B-4A9C-B0FB-5D15E04872AF}" destId="{4032635A-B711-4561-AF72-8EDD2445B191}" srcOrd="3" destOrd="0" presId="urn:microsoft.com/office/officeart/2016/7/layout/BasicLinearProcessNumbered"/>
    <dgm:cxn modelId="{676921BB-FE62-4DC5-B08F-2FBF05DFBF7B}" type="presParOf" srcId="{08BEE6DA-7123-4A75-86C2-1A07166BB057}" destId="{C86FC4FB-6BE2-4CCC-90A7-C5B9DB03E66D}" srcOrd="3" destOrd="0" presId="urn:microsoft.com/office/officeart/2016/7/layout/BasicLinearProcessNumbered"/>
    <dgm:cxn modelId="{65EB72F5-513E-42EE-8B54-C30A77DF6C76}" type="presParOf" srcId="{08BEE6DA-7123-4A75-86C2-1A07166BB057}" destId="{BB994375-162C-4442-B366-B430273A4622}" srcOrd="4" destOrd="0" presId="urn:microsoft.com/office/officeart/2016/7/layout/BasicLinearProcessNumbered"/>
    <dgm:cxn modelId="{4643D950-35AF-4FD3-AD02-47831DEA0FD5}" type="presParOf" srcId="{BB994375-162C-4442-B366-B430273A4622}" destId="{4DDFB064-69D4-4564-8AA5-EA3A0C66D009}" srcOrd="0" destOrd="0" presId="urn:microsoft.com/office/officeart/2016/7/layout/BasicLinearProcessNumbered"/>
    <dgm:cxn modelId="{40AD1AC0-70A5-4E45-A5E0-871EA810B116}" type="presParOf" srcId="{BB994375-162C-4442-B366-B430273A4622}" destId="{45546E06-696F-4022-B010-7CEA3E4AF375}" srcOrd="1" destOrd="0" presId="urn:microsoft.com/office/officeart/2016/7/layout/BasicLinearProcessNumbered"/>
    <dgm:cxn modelId="{04FD00B1-42E0-4D9B-8BBC-A07A036229A9}" type="presParOf" srcId="{BB994375-162C-4442-B366-B430273A4622}" destId="{17A4C4B0-54BE-4B1C-ABE6-3C0742D3E1CE}" srcOrd="2" destOrd="0" presId="urn:microsoft.com/office/officeart/2016/7/layout/BasicLinearProcessNumbered"/>
    <dgm:cxn modelId="{34EDAB73-D8DA-4B50-B93A-8D34B4F03BE4}" type="presParOf" srcId="{BB994375-162C-4442-B366-B430273A4622}" destId="{4030BCAD-A38B-49D7-AEF9-E67849AF5BF0}" srcOrd="3" destOrd="0" presId="urn:microsoft.com/office/officeart/2016/7/layout/BasicLinearProcessNumbered"/>
    <dgm:cxn modelId="{3E7D839F-AD0B-4633-B4A9-0ABEBFF4E5C3}" type="presParOf" srcId="{08BEE6DA-7123-4A75-86C2-1A07166BB057}" destId="{F5DA980F-8F5F-4013-9B94-B4B93FF64A8A}" srcOrd="5" destOrd="0" presId="urn:microsoft.com/office/officeart/2016/7/layout/BasicLinearProcessNumbered"/>
    <dgm:cxn modelId="{A936AD85-2C63-461E-88D6-1441E2315EAF}" type="presParOf" srcId="{08BEE6DA-7123-4A75-86C2-1A07166BB057}" destId="{022F9EFA-D75D-4A8C-971E-A367576CE98F}" srcOrd="6" destOrd="0" presId="urn:microsoft.com/office/officeart/2016/7/layout/BasicLinearProcessNumbered"/>
    <dgm:cxn modelId="{98003A9D-4CF0-4C05-B9C9-8DD2F87074EA}" type="presParOf" srcId="{022F9EFA-D75D-4A8C-971E-A367576CE98F}" destId="{D25DC27B-1191-4D9C-AD2C-28332EE33392}" srcOrd="0" destOrd="0" presId="urn:microsoft.com/office/officeart/2016/7/layout/BasicLinearProcessNumbered"/>
    <dgm:cxn modelId="{8B2CE4E5-C387-4276-A51F-42D9B44BC424}" type="presParOf" srcId="{022F9EFA-D75D-4A8C-971E-A367576CE98F}" destId="{C5310662-6E64-4855-8594-2A212E07424C}" srcOrd="1" destOrd="0" presId="urn:microsoft.com/office/officeart/2016/7/layout/BasicLinearProcessNumbered"/>
    <dgm:cxn modelId="{301EAC58-D972-4ACD-B986-A20778648937}" type="presParOf" srcId="{022F9EFA-D75D-4A8C-971E-A367576CE98F}" destId="{C0F32A04-8BCA-42AA-A4B9-7A6AA2066110}" srcOrd="2" destOrd="0" presId="urn:microsoft.com/office/officeart/2016/7/layout/BasicLinearProcessNumbered"/>
    <dgm:cxn modelId="{0B878E89-2415-4747-A3BF-64536EDD3E69}" type="presParOf" srcId="{022F9EFA-D75D-4A8C-971E-A367576CE98F}" destId="{111FE8BC-E04D-4372-AB6C-CEABBF06B553}" srcOrd="3" destOrd="0" presId="urn:microsoft.com/office/officeart/2016/7/layout/BasicLinearProcessNumbered"/>
    <dgm:cxn modelId="{F72542CD-EDD6-43DF-8ED2-FCB28CEDC9F8}" type="presParOf" srcId="{08BEE6DA-7123-4A75-86C2-1A07166BB057}" destId="{35108883-F88F-40A5-A9F1-C3AF85F6FF3D}" srcOrd="7" destOrd="0" presId="urn:microsoft.com/office/officeart/2016/7/layout/BasicLinearProcessNumbered"/>
    <dgm:cxn modelId="{A722C51F-BD31-4D79-AC97-A6B9B5363D74}" type="presParOf" srcId="{08BEE6DA-7123-4A75-86C2-1A07166BB057}" destId="{8A15CA26-31A2-4F36-93D6-D8DD08FC4DAD}" srcOrd="8" destOrd="0" presId="urn:microsoft.com/office/officeart/2016/7/layout/BasicLinearProcessNumbered"/>
    <dgm:cxn modelId="{9EAE288B-47BD-4BFF-878D-D10692419FBF}" type="presParOf" srcId="{8A15CA26-31A2-4F36-93D6-D8DD08FC4DAD}" destId="{BB8E47EA-BB99-40C1-839E-D03FE08166E3}" srcOrd="0" destOrd="0" presId="urn:microsoft.com/office/officeart/2016/7/layout/BasicLinearProcessNumbered"/>
    <dgm:cxn modelId="{01538211-5707-45A0-AB05-EF0B3AADEB4E}" type="presParOf" srcId="{8A15CA26-31A2-4F36-93D6-D8DD08FC4DAD}" destId="{F17FAE35-B342-4B8E-BDB7-138DCF07EB68}" srcOrd="1" destOrd="0" presId="urn:microsoft.com/office/officeart/2016/7/layout/BasicLinearProcessNumbered"/>
    <dgm:cxn modelId="{AE11C71A-53F2-41DE-8532-8E9B2B362C19}" type="presParOf" srcId="{8A15CA26-31A2-4F36-93D6-D8DD08FC4DAD}" destId="{C705CC63-35D9-4AC7-A48B-7ACEFB4C2E44}" srcOrd="2" destOrd="0" presId="urn:microsoft.com/office/officeart/2016/7/layout/BasicLinearProcessNumbered"/>
    <dgm:cxn modelId="{692047AD-D798-45B9-9D40-56064FF8F694}" type="presParOf" srcId="{8A15CA26-31A2-4F36-93D6-D8DD08FC4DAD}" destId="{A662A4B0-7F95-44EB-8FA5-0567FAEFC5C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1EF2EC-1D5F-4205-BAF3-AFE384592CA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F5D01C-9DF6-4BBA-8CA9-C05789856A4F}">
      <dgm:prSet custT="1"/>
      <dgm:spPr/>
      <dgm:t>
        <a:bodyPr/>
        <a:lstStyle/>
        <a:p>
          <a:r>
            <a:rPr lang="en-US" sz="2400" dirty="0">
              <a:latin typeface="Aldhabi" panose="01000000000000000000" pitchFamily="2" charset="-78"/>
              <a:cs typeface="Aldhabi" panose="01000000000000000000" pitchFamily="2" charset="-78"/>
            </a:rPr>
            <a:t>People management – first experience </a:t>
          </a:r>
        </a:p>
      </dgm:t>
    </dgm:pt>
    <dgm:pt modelId="{A451832D-08CB-405C-8CB5-DC7DF0259133}" type="parTrans" cxnId="{D3BC40C5-D992-49F4-9AEC-1F1AC9DA63E2}">
      <dgm:prSet/>
      <dgm:spPr/>
      <dgm:t>
        <a:bodyPr/>
        <a:lstStyle/>
        <a:p>
          <a:endParaRPr lang="en-US"/>
        </a:p>
      </dgm:t>
    </dgm:pt>
    <dgm:pt modelId="{4C9787D5-39AD-49CC-86B9-4B6DBB9DB1FC}" type="sibTrans" cxnId="{D3BC40C5-D992-49F4-9AEC-1F1AC9DA63E2}">
      <dgm:prSet/>
      <dgm:spPr/>
      <dgm:t>
        <a:bodyPr/>
        <a:lstStyle/>
        <a:p>
          <a:endParaRPr lang="en-US"/>
        </a:p>
      </dgm:t>
    </dgm:pt>
    <dgm:pt modelId="{A5EE7CFA-E624-4A69-BAE6-084DB4C7672B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Device failure of the development team </a:t>
          </a:r>
        </a:p>
      </dgm:t>
    </dgm:pt>
    <dgm:pt modelId="{1BDCB97A-456B-4116-8F85-E52AC8D35602}" type="parTrans" cxnId="{1111345B-60CE-4A87-A5A6-7A7E2CD5B373}">
      <dgm:prSet/>
      <dgm:spPr/>
      <dgm:t>
        <a:bodyPr/>
        <a:lstStyle/>
        <a:p>
          <a:endParaRPr lang="en-US"/>
        </a:p>
      </dgm:t>
    </dgm:pt>
    <dgm:pt modelId="{DCF3E838-F974-45B8-BFF8-F808B09C55B4}" type="sibTrans" cxnId="{1111345B-60CE-4A87-A5A6-7A7E2CD5B373}">
      <dgm:prSet/>
      <dgm:spPr/>
      <dgm:t>
        <a:bodyPr/>
        <a:lstStyle/>
        <a:p>
          <a:endParaRPr lang="en-US"/>
        </a:p>
      </dgm:t>
    </dgm:pt>
    <dgm:pt modelId="{38BF577D-4388-4897-854E-5F82D113748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Personal problems of the co-workers </a:t>
          </a:r>
        </a:p>
      </dgm:t>
    </dgm:pt>
    <dgm:pt modelId="{B8A80E97-A10A-4508-8B4C-10D716C98CF7}" type="parTrans" cxnId="{7514CE63-4BD0-4B49-8C94-C36AF0FF834D}">
      <dgm:prSet/>
      <dgm:spPr/>
      <dgm:t>
        <a:bodyPr/>
        <a:lstStyle/>
        <a:p>
          <a:endParaRPr lang="en-US"/>
        </a:p>
      </dgm:t>
    </dgm:pt>
    <dgm:pt modelId="{29A59B7B-5849-49E4-B13A-C3510EB44EE3}" type="sibTrans" cxnId="{7514CE63-4BD0-4B49-8C94-C36AF0FF834D}">
      <dgm:prSet/>
      <dgm:spPr/>
      <dgm:t>
        <a:bodyPr/>
        <a:lstStyle/>
        <a:p>
          <a:endParaRPr lang="en-US"/>
        </a:p>
      </dgm:t>
    </dgm:pt>
    <dgm:pt modelId="{EE8C7F3C-B9D6-4724-8D20-A103FE071FFB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Unable to attain meeting </a:t>
          </a:r>
        </a:p>
      </dgm:t>
    </dgm:pt>
    <dgm:pt modelId="{ABB9B677-BC70-4613-A448-7F3BF9D49762}" type="parTrans" cxnId="{2D9215A1-08C4-4440-B17F-03DAF912C0C1}">
      <dgm:prSet/>
      <dgm:spPr/>
      <dgm:t>
        <a:bodyPr/>
        <a:lstStyle/>
        <a:p>
          <a:endParaRPr lang="en-US"/>
        </a:p>
      </dgm:t>
    </dgm:pt>
    <dgm:pt modelId="{30495C81-4453-40E3-A4C2-07595B54D052}" type="sibTrans" cxnId="{2D9215A1-08C4-4440-B17F-03DAF912C0C1}">
      <dgm:prSet/>
      <dgm:spPr/>
      <dgm:t>
        <a:bodyPr/>
        <a:lstStyle/>
        <a:p>
          <a:endParaRPr lang="en-US"/>
        </a:p>
      </dgm:t>
    </dgm:pt>
    <dgm:pt modelId="{5F5E1663-258C-43FD-B517-7F919759B61E}" type="pres">
      <dgm:prSet presAssocID="{C81EF2EC-1D5F-4205-BAF3-AFE384592CA4}" presName="root" presStyleCnt="0">
        <dgm:presLayoutVars>
          <dgm:dir/>
          <dgm:resizeHandles val="exact"/>
        </dgm:presLayoutVars>
      </dgm:prSet>
      <dgm:spPr/>
    </dgm:pt>
    <dgm:pt modelId="{AA651D67-F91C-4AB4-97DC-D407193A29AA}" type="pres">
      <dgm:prSet presAssocID="{3CF5D01C-9DF6-4BBA-8CA9-C05789856A4F}" presName="compNode" presStyleCnt="0"/>
      <dgm:spPr/>
    </dgm:pt>
    <dgm:pt modelId="{2F8FD659-865B-4088-8F7D-95FA99DE97B3}" type="pres">
      <dgm:prSet presAssocID="{3CF5D01C-9DF6-4BBA-8CA9-C05789856A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994FCF7E-D522-4B8B-A3A1-7E5434036AF5}" type="pres">
      <dgm:prSet presAssocID="{3CF5D01C-9DF6-4BBA-8CA9-C05789856A4F}" presName="spaceRect" presStyleCnt="0"/>
      <dgm:spPr/>
    </dgm:pt>
    <dgm:pt modelId="{DF754E85-5EBA-4706-8750-59ADEDBE32FB}" type="pres">
      <dgm:prSet presAssocID="{3CF5D01C-9DF6-4BBA-8CA9-C05789856A4F}" presName="textRect" presStyleLbl="revTx" presStyleIdx="0" presStyleCnt="4">
        <dgm:presLayoutVars>
          <dgm:chMax val="1"/>
          <dgm:chPref val="1"/>
        </dgm:presLayoutVars>
      </dgm:prSet>
      <dgm:spPr/>
    </dgm:pt>
    <dgm:pt modelId="{B0E274E7-8C44-4633-ADBD-8C11EF5D57F0}" type="pres">
      <dgm:prSet presAssocID="{4C9787D5-39AD-49CC-86B9-4B6DBB9DB1FC}" presName="sibTrans" presStyleCnt="0"/>
      <dgm:spPr/>
    </dgm:pt>
    <dgm:pt modelId="{619B79E2-8D58-42D4-BB77-ACA4E773C723}" type="pres">
      <dgm:prSet presAssocID="{A5EE7CFA-E624-4A69-BAE6-084DB4C7672B}" presName="compNode" presStyleCnt="0"/>
      <dgm:spPr/>
    </dgm:pt>
    <dgm:pt modelId="{3A7A8AA4-4A91-481D-8450-B5A2FEBE8177}" type="pres">
      <dgm:prSet presAssocID="{A5EE7CFA-E624-4A69-BAE6-084DB4C767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A50D82D-2905-4B3B-98C6-B3E53D4752B3}" type="pres">
      <dgm:prSet presAssocID="{A5EE7CFA-E624-4A69-BAE6-084DB4C7672B}" presName="spaceRect" presStyleCnt="0"/>
      <dgm:spPr/>
    </dgm:pt>
    <dgm:pt modelId="{A4BD9925-3193-419D-A53C-3015FF212F9B}" type="pres">
      <dgm:prSet presAssocID="{A5EE7CFA-E624-4A69-BAE6-084DB4C7672B}" presName="textRect" presStyleLbl="revTx" presStyleIdx="1" presStyleCnt="4">
        <dgm:presLayoutVars>
          <dgm:chMax val="1"/>
          <dgm:chPref val="1"/>
        </dgm:presLayoutVars>
      </dgm:prSet>
      <dgm:spPr/>
    </dgm:pt>
    <dgm:pt modelId="{F87037B4-344F-40A3-9478-EFFF8D4DB126}" type="pres">
      <dgm:prSet presAssocID="{DCF3E838-F974-45B8-BFF8-F808B09C55B4}" presName="sibTrans" presStyleCnt="0"/>
      <dgm:spPr/>
    </dgm:pt>
    <dgm:pt modelId="{8B772DFE-45EF-4922-8FAE-3CB78BEF0E0C}" type="pres">
      <dgm:prSet presAssocID="{38BF577D-4388-4897-854E-5F82D1137486}" presName="compNode" presStyleCnt="0"/>
      <dgm:spPr/>
    </dgm:pt>
    <dgm:pt modelId="{0312FD78-6E45-4A0D-B76F-DBE0079451B1}" type="pres">
      <dgm:prSet presAssocID="{38BF577D-4388-4897-854E-5F82D11374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A590885B-9319-459B-9A42-D7D6EEB07043}" type="pres">
      <dgm:prSet presAssocID="{38BF577D-4388-4897-854E-5F82D1137486}" presName="spaceRect" presStyleCnt="0"/>
      <dgm:spPr/>
    </dgm:pt>
    <dgm:pt modelId="{CBA7FD9E-A639-421D-8FA3-938FF3F5A00E}" type="pres">
      <dgm:prSet presAssocID="{38BF577D-4388-4897-854E-5F82D1137486}" presName="textRect" presStyleLbl="revTx" presStyleIdx="2" presStyleCnt="4">
        <dgm:presLayoutVars>
          <dgm:chMax val="1"/>
          <dgm:chPref val="1"/>
        </dgm:presLayoutVars>
      </dgm:prSet>
      <dgm:spPr/>
    </dgm:pt>
    <dgm:pt modelId="{10076616-CC9B-44A9-A9BB-AF5E9600EAD3}" type="pres">
      <dgm:prSet presAssocID="{29A59B7B-5849-49E4-B13A-C3510EB44EE3}" presName="sibTrans" presStyleCnt="0"/>
      <dgm:spPr/>
    </dgm:pt>
    <dgm:pt modelId="{C5E79370-4450-4C5D-95C7-1E3AA546DB20}" type="pres">
      <dgm:prSet presAssocID="{EE8C7F3C-B9D6-4724-8D20-A103FE071FFB}" presName="compNode" presStyleCnt="0"/>
      <dgm:spPr/>
    </dgm:pt>
    <dgm:pt modelId="{D5ECE8E3-6243-4427-B065-2160E3CFD096}" type="pres">
      <dgm:prSet presAssocID="{EE8C7F3C-B9D6-4724-8D20-A103FE071F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FFC3FFF-4959-468F-8402-53A2BDF6A61D}" type="pres">
      <dgm:prSet presAssocID="{EE8C7F3C-B9D6-4724-8D20-A103FE071FFB}" presName="spaceRect" presStyleCnt="0"/>
      <dgm:spPr/>
    </dgm:pt>
    <dgm:pt modelId="{0B45049B-1B75-439A-B80D-DBEB4D7FB222}" type="pres">
      <dgm:prSet presAssocID="{EE8C7F3C-B9D6-4724-8D20-A103FE071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633FA1A-4D39-46D3-906B-A4E25AA092B7}" type="presOf" srcId="{C81EF2EC-1D5F-4205-BAF3-AFE384592CA4}" destId="{5F5E1663-258C-43FD-B517-7F919759B61E}" srcOrd="0" destOrd="0" presId="urn:microsoft.com/office/officeart/2018/2/layout/IconLabelList"/>
    <dgm:cxn modelId="{1111345B-60CE-4A87-A5A6-7A7E2CD5B373}" srcId="{C81EF2EC-1D5F-4205-BAF3-AFE384592CA4}" destId="{A5EE7CFA-E624-4A69-BAE6-084DB4C7672B}" srcOrd="1" destOrd="0" parTransId="{1BDCB97A-456B-4116-8F85-E52AC8D35602}" sibTransId="{DCF3E838-F974-45B8-BFF8-F808B09C55B4}"/>
    <dgm:cxn modelId="{CAB89742-709D-43E5-9698-3FB6106C62CF}" type="presOf" srcId="{A5EE7CFA-E624-4A69-BAE6-084DB4C7672B}" destId="{A4BD9925-3193-419D-A53C-3015FF212F9B}" srcOrd="0" destOrd="0" presId="urn:microsoft.com/office/officeart/2018/2/layout/IconLabelList"/>
    <dgm:cxn modelId="{7514CE63-4BD0-4B49-8C94-C36AF0FF834D}" srcId="{C81EF2EC-1D5F-4205-BAF3-AFE384592CA4}" destId="{38BF577D-4388-4897-854E-5F82D1137486}" srcOrd="2" destOrd="0" parTransId="{B8A80E97-A10A-4508-8B4C-10D716C98CF7}" sibTransId="{29A59B7B-5849-49E4-B13A-C3510EB44EE3}"/>
    <dgm:cxn modelId="{2D9215A1-08C4-4440-B17F-03DAF912C0C1}" srcId="{C81EF2EC-1D5F-4205-BAF3-AFE384592CA4}" destId="{EE8C7F3C-B9D6-4724-8D20-A103FE071FFB}" srcOrd="3" destOrd="0" parTransId="{ABB9B677-BC70-4613-A448-7F3BF9D49762}" sibTransId="{30495C81-4453-40E3-A4C2-07595B54D052}"/>
    <dgm:cxn modelId="{2018EEB4-3621-4C5D-9B9C-2D2A790E97C8}" type="presOf" srcId="{38BF577D-4388-4897-854E-5F82D1137486}" destId="{CBA7FD9E-A639-421D-8FA3-938FF3F5A00E}" srcOrd="0" destOrd="0" presId="urn:microsoft.com/office/officeart/2018/2/layout/IconLabelList"/>
    <dgm:cxn modelId="{D3BC40C5-D992-49F4-9AEC-1F1AC9DA63E2}" srcId="{C81EF2EC-1D5F-4205-BAF3-AFE384592CA4}" destId="{3CF5D01C-9DF6-4BBA-8CA9-C05789856A4F}" srcOrd="0" destOrd="0" parTransId="{A451832D-08CB-405C-8CB5-DC7DF0259133}" sibTransId="{4C9787D5-39AD-49CC-86B9-4B6DBB9DB1FC}"/>
    <dgm:cxn modelId="{1AC69FC8-3BAC-4548-9106-B8E420147F5E}" type="presOf" srcId="{3CF5D01C-9DF6-4BBA-8CA9-C05789856A4F}" destId="{DF754E85-5EBA-4706-8750-59ADEDBE32FB}" srcOrd="0" destOrd="0" presId="urn:microsoft.com/office/officeart/2018/2/layout/IconLabelList"/>
    <dgm:cxn modelId="{1060F4FC-429B-4E61-9251-E517C3902B17}" type="presOf" srcId="{EE8C7F3C-B9D6-4724-8D20-A103FE071FFB}" destId="{0B45049B-1B75-439A-B80D-DBEB4D7FB222}" srcOrd="0" destOrd="0" presId="urn:microsoft.com/office/officeart/2018/2/layout/IconLabelList"/>
    <dgm:cxn modelId="{A5DA8A03-2809-4199-ADA4-DC62C3F37BDF}" type="presParOf" srcId="{5F5E1663-258C-43FD-B517-7F919759B61E}" destId="{AA651D67-F91C-4AB4-97DC-D407193A29AA}" srcOrd="0" destOrd="0" presId="urn:microsoft.com/office/officeart/2018/2/layout/IconLabelList"/>
    <dgm:cxn modelId="{D0C0AC8C-B52C-4E92-B26B-D5EFC8CEBEFE}" type="presParOf" srcId="{AA651D67-F91C-4AB4-97DC-D407193A29AA}" destId="{2F8FD659-865B-4088-8F7D-95FA99DE97B3}" srcOrd="0" destOrd="0" presId="urn:microsoft.com/office/officeart/2018/2/layout/IconLabelList"/>
    <dgm:cxn modelId="{8846F965-D902-4045-9DA4-602D25F5588C}" type="presParOf" srcId="{AA651D67-F91C-4AB4-97DC-D407193A29AA}" destId="{994FCF7E-D522-4B8B-A3A1-7E5434036AF5}" srcOrd="1" destOrd="0" presId="urn:microsoft.com/office/officeart/2018/2/layout/IconLabelList"/>
    <dgm:cxn modelId="{F14C5132-1029-4B3B-8355-D99C2691B0BB}" type="presParOf" srcId="{AA651D67-F91C-4AB4-97DC-D407193A29AA}" destId="{DF754E85-5EBA-4706-8750-59ADEDBE32FB}" srcOrd="2" destOrd="0" presId="urn:microsoft.com/office/officeart/2018/2/layout/IconLabelList"/>
    <dgm:cxn modelId="{14C6C2A9-78F7-4C73-9EE5-34E86D069723}" type="presParOf" srcId="{5F5E1663-258C-43FD-B517-7F919759B61E}" destId="{B0E274E7-8C44-4633-ADBD-8C11EF5D57F0}" srcOrd="1" destOrd="0" presId="urn:microsoft.com/office/officeart/2018/2/layout/IconLabelList"/>
    <dgm:cxn modelId="{AE1EA52C-A022-4216-806E-5FE4B0F3D5D9}" type="presParOf" srcId="{5F5E1663-258C-43FD-B517-7F919759B61E}" destId="{619B79E2-8D58-42D4-BB77-ACA4E773C723}" srcOrd="2" destOrd="0" presId="urn:microsoft.com/office/officeart/2018/2/layout/IconLabelList"/>
    <dgm:cxn modelId="{5D93BF2D-E0CC-4B50-8DDF-44504485B100}" type="presParOf" srcId="{619B79E2-8D58-42D4-BB77-ACA4E773C723}" destId="{3A7A8AA4-4A91-481D-8450-B5A2FEBE8177}" srcOrd="0" destOrd="0" presId="urn:microsoft.com/office/officeart/2018/2/layout/IconLabelList"/>
    <dgm:cxn modelId="{2CCB8C45-C9E8-4336-8448-D3AAD491A43B}" type="presParOf" srcId="{619B79E2-8D58-42D4-BB77-ACA4E773C723}" destId="{3A50D82D-2905-4B3B-98C6-B3E53D4752B3}" srcOrd="1" destOrd="0" presId="urn:microsoft.com/office/officeart/2018/2/layout/IconLabelList"/>
    <dgm:cxn modelId="{35042499-6ED9-41A5-85AA-6B9BA5961FC6}" type="presParOf" srcId="{619B79E2-8D58-42D4-BB77-ACA4E773C723}" destId="{A4BD9925-3193-419D-A53C-3015FF212F9B}" srcOrd="2" destOrd="0" presId="urn:microsoft.com/office/officeart/2018/2/layout/IconLabelList"/>
    <dgm:cxn modelId="{C78F950D-75C9-4D06-B1A8-8CB104260F40}" type="presParOf" srcId="{5F5E1663-258C-43FD-B517-7F919759B61E}" destId="{F87037B4-344F-40A3-9478-EFFF8D4DB126}" srcOrd="3" destOrd="0" presId="urn:microsoft.com/office/officeart/2018/2/layout/IconLabelList"/>
    <dgm:cxn modelId="{42BD9416-60DC-465A-BC06-497108C35844}" type="presParOf" srcId="{5F5E1663-258C-43FD-B517-7F919759B61E}" destId="{8B772DFE-45EF-4922-8FAE-3CB78BEF0E0C}" srcOrd="4" destOrd="0" presId="urn:microsoft.com/office/officeart/2018/2/layout/IconLabelList"/>
    <dgm:cxn modelId="{C6B6EF8F-9157-4E61-92F2-A600544364ED}" type="presParOf" srcId="{8B772DFE-45EF-4922-8FAE-3CB78BEF0E0C}" destId="{0312FD78-6E45-4A0D-B76F-DBE0079451B1}" srcOrd="0" destOrd="0" presId="urn:microsoft.com/office/officeart/2018/2/layout/IconLabelList"/>
    <dgm:cxn modelId="{3507AD17-8D98-42E4-9662-9CA5DF671173}" type="presParOf" srcId="{8B772DFE-45EF-4922-8FAE-3CB78BEF0E0C}" destId="{A590885B-9319-459B-9A42-D7D6EEB07043}" srcOrd="1" destOrd="0" presId="urn:microsoft.com/office/officeart/2018/2/layout/IconLabelList"/>
    <dgm:cxn modelId="{7654CC44-32E2-486A-B890-EF1A0E522EF5}" type="presParOf" srcId="{8B772DFE-45EF-4922-8FAE-3CB78BEF0E0C}" destId="{CBA7FD9E-A639-421D-8FA3-938FF3F5A00E}" srcOrd="2" destOrd="0" presId="urn:microsoft.com/office/officeart/2018/2/layout/IconLabelList"/>
    <dgm:cxn modelId="{009F3356-F456-46B0-AE1D-40EA54B08938}" type="presParOf" srcId="{5F5E1663-258C-43FD-B517-7F919759B61E}" destId="{10076616-CC9B-44A9-A9BB-AF5E9600EAD3}" srcOrd="5" destOrd="0" presId="urn:microsoft.com/office/officeart/2018/2/layout/IconLabelList"/>
    <dgm:cxn modelId="{3BB971CE-D3C2-40C8-9DB6-C9E3533A0D8F}" type="presParOf" srcId="{5F5E1663-258C-43FD-B517-7F919759B61E}" destId="{C5E79370-4450-4C5D-95C7-1E3AA546DB20}" srcOrd="6" destOrd="0" presId="urn:microsoft.com/office/officeart/2018/2/layout/IconLabelList"/>
    <dgm:cxn modelId="{9C9D8EEC-B9FC-45C3-B5E5-E7EE7BF4ABA5}" type="presParOf" srcId="{C5E79370-4450-4C5D-95C7-1E3AA546DB20}" destId="{D5ECE8E3-6243-4427-B065-2160E3CFD096}" srcOrd="0" destOrd="0" presId="urn:microsoft.com/office/officeart/2018/2/layout/IconLabelList"/>
    <dgm:cxn modelId="{3DC3C6A6-FB56-498F-A4EB-B7FA37E0F6BE}" type="presParOf" srcId="{C5E79370-4450-4C5D-95C7-1E3AA546DB20}" destId="{4FFC3FFF-4959-468F-8402-53A2BDF6A61D}" srcOrd="1" destOrd="0" presId="urn:microsoft.com/office/officeart/2018/2/layout/IconLabelList"/>
    <dgm:cxn modelId="{9DE95CE0-36D0-4BBA-91A1-751290D4A696}" type="presParOf" srcId="{C5E79370-4450-4C5D-95C7-1E3AA546DB20}" destId="{0B45049B-1B75-439A-B80D-DBEB4D7FB2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2AB0B7-F867-4CD5-989F-BAA0F2A1AB1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63FC5BE-07DC-4773-A0C2-A6E6412E064D}">
      <dgm:prSet custT="1"/>
      <dgm:spPr/>
      <dgm:t>
        <a:bodyPr/>
        <a:lstStyle/>
        <a:p>
          <a:r>
            <a:rPr lang="en-US" sz="2000" dirty="0">
              <a:latin typeface="Aldhabi" panose="01000000000000000000" pitchFamily="2" charset="-78"/>
              <a:cs typeface="Aldhabi" panose="01000000000000000000" pitchFamily="2" charset="-78"/>
            </a:rPr>
            <a:t>People management </a:t>
          </a:r>
        </a:p>
      </dgm:t>
    </dgm:pt>
    <dgm:pt modelId="{91D63319-5ACC-421A-8359-0D5C98568C4F}" type="parTrans" cxnId="{BAC3CE11-7C43-46B1-93E0-4FF7AF8AEF5A}">
      <dgm:prSet/>
      <dgm:spPr/>
      <dgm:t>
        <a:bodyPr/>
        <a:lstStyle/>
        <a:p>
          <a:endParaRPr lang="en-US"/>
        </a:p>
      </dgm:t>
    </dgm:pt>
    <dgm:pt modelId="{93B3CBE0-61AC-4AD0-BF11-BF14F3EF297D}" type="sibTrans" cxnId="{BAC3CE11-7C43-46B1-93E0-4FF7AF8AEF5A}">
      <dgm:prSet/>
      <dgm:spPr/>
      <dgm:t>
        <a:bodyPr/>
        <a:lstStyle/>
        <a:p>
          <a:endParaRPr lang="en-US"/>
        </a:p>
      </dgm:t>
    </dgm:pt>
    <dgm:pt modelId="{9C0931B9-A3B0-466F-B1A8-ACAE608C7436}">
      <dgm:prSet custT="1"/>
      <dgm:spPr/>
      <dgm:t>
        <a:bodyPr/>
        <a:lstStyle/>
        <a:p>
          <a:r>
            <a:rPr lang="en-US" sz="2000" dirty="0">
              <a:latin typeface="Aldhabi" panose="01000000000000000000" pitchFamily="2" charset="-78"/>
              <a:cs typeface="Aldhabi" panose="01000000000000000000" pitchFamily="2" charset="-78"/>
            </a:rPr>
            <a:t>Different</a:t>
          </a:r>
          <a:r>
            <a:rPr lang="en-US" sz="2000" dirty="0"/>
            <a:t> </a:t>
          </a:r>
          <a:r>
            <a:rPr lang="en-US" sz="2000" dirty="0">
              <a:latin typeface="Aldhabi" panose="01000000000000000000" pitchFamily="2" charset="-78"/>
              <a:cs typeface="Aldhabi" panose="01000000000000000000" pitchFamily="2" charset="-78"/>
            </a:rPr>
            <a:t>technologies</a:t>
          </a:r>
          <a:r>
            <a:rPr lang="en-US" sz="2000" dirty="0"/>
            <a:t> </a:t>
          </a:r>
        </a:p>
      </dgm:t>
    </dgm:pt>
    <dgm:pt modelId="{B0052263-B223-440D-B18F-1EB840A4EC08}" type="parTrans" cxnId="{1EEF2159-3517-442C-9744-1ED951DCF3B3}">
      <dgm:prSet/>
      <dgm:spPr/>
      <dgm:t>
        <a:bodyPr/>
        <a:lstStyle/>
        <a:p>
          <a:endParaRPr lang="en-US"/>
        </a:p>
      </dgm:t>
    </dgm:pt>
    <dgm:pt modelId="{4A914218-3E4E-4C7D-8F03-0242802CC409}" type="sibTrans" cxnId="{1EEF2159-3517-442C-9744-1ED951DCF3B3}">
      <dgm:prSet/>
      <dgm:spPr/>
      <dgm:t>
        <a:bodyPr/>
        <a:lstStyle/>
        <a:p>
          <a:endParaRPr lang="en-US"/>
        </a:p>
      </dgm:t>
    </dgm:pt>
    <dgm:pt modelId="{0D45DD36-991B-417B-91B6-6F9AA8D50E72}">
      <dgm:prSet custT="1"/>
      <dgm:spPr/>
      <dgm:t>
        <a:bodyPr/>
        <a:lstStyle/>
        <a:p>
          <a:r>
            <a:rPr lang="en-US" sz="2000" dirty="0">
              <a:latin typeface="Aldhabi" panose="01000000000000000000" pitchFamily="2" charset="-78"/>
              <a:cs typeface="Aldhabi" panose="01000000000000000000" pitchFamily="2" charset="-78"/>
            </a:rPr>
            <a:t>Understood the working system of the project development </a:t>
          </a:r>
        </a:p>
      </dgm:t>
    </dgm:pt>
    <dgm:pt modelId="{9C4CC45E-FF80-46BA-8188-90BE27259B0D}" type="parTrans" cxnId="{3655CE26-D4F0-4D3C-B238-FCB3AE9BCEB2}">
      <dgm:prSet/>
      <dgm:spPr/>
      <dgm:t>
        <a:bodyPr/>
        <a:lstStyle/>
        <a:p>
          <a:endParaRPr lang="en-US"/>
        </a:p>
      </dgm:t>
    </dgm:pt>
    <dgm:pt modelId="{2446EAE6-11E8-4B9A-9089-BFAAB6A8EA25}" type="sibTrans" cxnId="{3655CE26-D4F0-4D3C-B238-FCB3AE9BCEB2}">
      <dgm:prSet/>
      <dgm:spPr/>
      <dgm:t>
        <a:bodyPr/>
        <a:lstStyle/>
        <a:p>
          <a:endParaRPr lang="en-US"/>
        </a:p>
      </dgm:t>
    </dgm:pt>
    <dgm:pt modelId="{10EB3984-DE8A-4516-A549-6DADBB58B51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Developed more confidence to work with people </a:t>
          </a:r>
        </a:p>
      </dgm:t>
    </dgm:pt>
    <dgm:pt modelId="{F0A3E2DC-C2DB-4B40-A979-DAEC50858E8F}" type="parTrans" cxnId="{638EA62B-08BC-40A9-82E8-6ACF4A7EFF7B}">
      <dgm:prSet/>
      <dgm:spPr/>
      <dgm:t>
        <a:bodyPr/>
        <a:lstStyle/>
        <a:p>
          <a:endParaRPr lang="en-US"/>
        </a:p>
      </dgm:t>
    </dgm:pt>
    <dgm:pt modelId="{FBDA0B33-A7BD-4D63-BD0D-26330E6B8159}" type="sibTrans" cxnId="{638EA62B-08BC-40A9-82E8-6ACF4A7EFF7B}">
      <dgm:prSet/>
      <dgm:spPr/>
      <dgm:t>
        <a:bodyPr/>
        <a:lstStyle/>
        <a:p>
          <a:endParaRPr lang="en-US"/>
        </a:p>
      </dgm:t>
    </dgm:pt>
    <dgm:pt modelId="{F1722037-D2BE-4604-8197-DCD8B869A785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Unity is power</a:t>
          </a:r>
        </a:p>
      </dgm:t>
    </dgm:pt>
    <dgm:pt modelId="{28161B5F-6D41-4DA3-8A47-49E8578A64B1}" type="parTrans" cxnId="{B87CEB3D-86D8-4C70-8E4B-42723A2BA3EE}">
      <dgm:prSet/>
      <dgm:spPr/>
      <dgm:t>
        <a:bodyPr/>
        <a:lstStyle/>
        <a:p>
          <a:endParaRPr lang="en-US"/>
        </a:p>
      </dgm:t>
    </dgm:pt>
    <dgm:pt modelId="{E83FBB21-4C78-45B1-AF56-41FC68C551ED}" type="sibTrans" cxnId="{B87CEB3D-86D8-4C70-8E4B-42723A2BA3EE}">
      <dgm:prSet/>
      <dgm:spPr/>
      <dgm:t>
        <a:bodyPr/>
        <a:lstStyle/>
        <a:p>
          <a:endParaRPr lang="en-US"/>
        </a:p>
      </dgm:t>
    </dgm:pt>
    <dgm:pt modelId="{031E1E17-8063-458F-9C9A-98A870EFCF7C}" type="pres">
      <dgm:prSet presAssocID="{C02AB0B7-F867-4CD5-989F-BAA0F2A1AB1D}" presName="root" presStyleCnt="0">
        <dgm:presLayoutVars>
          <dgm:dir/>
          <dgm:resizeHandles val="exact"/>
        </dgm:presLayoutVars>
      </dgm:prSet>
      <dgm:spPr/>
    </dgm:pt>
    <dgm:pt modelId="{5F637EB7-0CC1-4FBD-A35F-593B3F3F9566}" type="pres">
      <dgm:prSet presAssocID="{463FC5BE-07DC-4773-A0C2-A6E6412E064D}" presName="compNode" presStyleCnt="0"/>
      <dgm:spPr/>
    </dgm:pt>
    <dgm:pt modelId="{455DFD4D-68CA-4F31-8C04-E4701AF93DE6}" type="pres">
      <dgm:prSet presAssocID="{463FC5BE-07DC-4773-A0C2-A6E6412E064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5675856-3CF9-451F-BF91-3E28F887D42E}" type="pres">
      <dgm:prSet presAssocID="{463FC5BE-07DC-4773-A0C2-A6E6412E064D}" presName="spaceRect" presStyleCnt="0"/>
      <dgm:spPr/>
    </dgm:pt>
    <dgm:pt modelId="{CCA2220D-0F8D-4ABA-AD34-7F8C3BFC2C52}" type="pres">
      <dgm:prSet presAssocID="{463FC5BE-07DC-4773-A0C2-A6E6412E064D}" presName="textRect" presStyleLbl="revTx" presStyleIdx="0" presStyleCnt="5">
        <dgm:presLayoutVars>
          <dgm:chMax val="1"/>
          <dgm:chPref val="1"/>
        </dgm:presLayoutVars>
      </dgm:prSet>
      <dgm:spPr/>
    </dgm:pt>
    <dgm:pt modelId="{D45E5C85-52D8-4F6C-8EB5-BABA923B32F2}" type="pres">
      <dgm:prSet presAssocID="{93B3CBE0-61AC-4AD0-BF11-BF14F3EF297D}" presName="sibTrans" presStyleCnt="0"/>
      <dgm:spPr/>
    </dgm:pt>
    <dgm:pt modelId="{8E8184D9-D116-470A-9181-EB30CA58D7A1}" type="pres">
      <dgm:prSet presAssocID="{9C0931B9-A3B0-466F-B1A8-ACAE608C7436}" presName="compNode" presStyleCnt="0"/>
      <dgm:spPr/>
    </dgm:pt>
    <dgm:pt modelId="{D6791287-189C-473A-9C93-C00ED254B463}" type="pres">
      <dgm:prSet presAssocID="{9C0931B9-A3B0-466F-B1A8-ACAE608C743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DA3E4A9-FAA6-4FF1-98B3-8AA7041435FB}" type="pres">
      <dgm:prSet presAssocID="{9C0931B9-A3B0-466F-B1A8-ACAE608C7436}" presName="spaceRect" presStyleCnt="0"/>
      <dgm:spPr/>
    </dgm:pt>
    <dgm:pt modelId="{5EDB86C5-E042-4EC3-A394-4461C1CD66A4}" type="pres">
      <dgm:prSet presAssocID="{9C0931B9-A3B0-466F-B1A8-ACAE608C7436}" presName="textRect" presStyleLbl="revTx" presStyleIdx="1" presStyleCnt="5">
        <dgm:presLayoutVars>
          <dgm:chMax val="1"/>
          <dgm:chPref val="1"/>
        </dgm:presLayoutVars>
      </dgm:prSet>
      <dgm:spPr/>
    </dgm:pt>
    <dgm:pt modelId="{3D1477C9-5DBC-40E4-B6B1-51CA48FA795D}" type="pres">
      <dgm:prSet presAssocID="{4A914218-3E4E-4C7D-8F03-0242802CC409}" presName="sibTrans" presStyleCnt="0"/>
      <dgm:spPr/>
    </dgm:pt>
    <dgm:pt modelId="{BCEFA8F8-F940-48D3-A66C-FB5359E43AF5}" type="pres">
      <dgm:prSet presAssocID="{0D45DD36-991B-417B-91B6-6F9AA8D50E72}" presName="compNode" presStyleCnt="0"/>
      <dgm:spPr/>
    </dgm:pt>
    <dgm:pt modelId="{34F070DE-73DF-4FE6-8AFD-85B60AB5A6A7}" type="pres">
      <dgm:prSet presAssocID="{0D45DD36-991B-417B-91B6-6F9AA8D50E7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AFBAE2A0-2E09-46A9-8CAB-F390720AD701}" type="pres">
      <dgm:prSet presAssocID="{0D45DD36-991B-417B-91B6-6F9AA8D50E72}" presName="spaceRect" presStyleCnt="0"/>
      <dgm:spPr/>
    </dgm:pt>
    <dgm:pt modelId="{1810B76E-B7A4-4872-B834-CA7C8803594F}" type="pres">
      <dgm:prSet presAssocID="{0D45DD36-991B-417B-91B6-6F9AA8D50E72}" presName="textRect" presStyleLbl="revTx" presStyleIdx="2" presStyleCnt="5">
        <dgm:presLayoutVars>
          <dgm:chMax val="1"/>
          <dgm:chPref val="1"/>
        </dgm:presLayoutVars>
      </dgm:prSet>
      <dgm:spPr/>
    </dgm:pt>
    <dgm:pt modelId="{04CDD617-D2F7-417C-8781-CEBD2266DD95}" type="pres">
      <dgm:prSet presAssocID="{2446EAE6-11E8-4B9A-9089-BFAAB6A8EA25}" presName="sibTrans" presStyleCnt="0"/>
      <dgm:spPr/>
    </dgm:pt>
    <dgm:pt modelId="{F878A9BB-0F75-4A41-9CAB-2FDC3CD92AE9}" type="pres">
      <dgm:prSet presAssocID="{10EB3984-DE8A-4516-A549-6DADBB58B516}" presName="compNode" presStyleCnt="0"/>
      <dgm:spPr/>
    </dgm:pt>
    <dgm:pt modelId="{12867778-C4BB-48A9-B51C-C1CA27B539DD}" type="pres">
      <dgm:prSet presAssocID="{10EB3984-DE8A-4516-A549-6DADBB58B5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6049483-F815-40CD-AB69-0FBD17B41BA1}" type="pres">
      <dgm:prSet presAssocID="{10EB3984-DE8A-4516-A549-6DADBB58B516}" presName="spaceRect" presStyleCnt="0"/>
      <dgm:spPr/>
    </dgm:pt>
    <dgm:pt modelId="{10C71FD2-FD5D-42F2-AE60-DC413316BFDF}" type="pres">
      <dgm:prSet presAssocID="{10EB3984-DE8A-4516-A549-6DADBB58B516}" presName="textRect" presStyleLbl="revTx" presStyleIdx="3" presStyleCnt="5">
        <dgm:presLayoutVars>
          <dgm:chMax val="1"/>
          <dgm:chPref val="1"/>
        </dgm:presLayoutVars>
      </dgm:prSet>
      <dgm:spPr/>
    </dgm:pt>
    <dgm:pt modelId="{461B875C-EC08-437F-8BF2-423D0FE76F72}" type="pres">
      <dgm:prSet presAssocID="{FBDA0B33-A7BD-4D63-BD0D-26330E6B8159}" presName="sibTrans" presStyleCnt="0"/>
      <dgm:spPr/>
    </dgm:pt>
    <dgm:pt modelId="{E30776E5-E9EA-46A1-ABBD-03C258743CA9}" type="pres">
      <dgm:prSet presAssocID="{F1722037-D2BE-4604-8197-DCD8B869A785}" presName="compNode" presStyleCnt="0"/>
      <dgm:spPr/>
    </dgm:pt>
    <dgm:pt modelId="{29A779EC-9AD9-4898-9CE9-5A54752E3B28}" type="pres">
      <dgm:prSet presAssocID="{F1722037-D2BE-4604-8197-DCD8B869A78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49F052AE-8420-497F-A316-47344EA3D180}" type="pres">
      <dgm:prSet presAssocID="{F1722037-D2BE-4604-8197-DCD8B869A785}" presName="spaceRect" presStyleCnt="0"/>
      <dgm:spPr/>
    </dgm:pt>
    <dgm:pt modelId="{A5B76F60-5C23-4180-816C-C6D8F3D5BD8F}" type="pres">
      <dgm:prSet presAssocID="{F1722037-D2BE-4604-8197-DCD8B869A78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730F405-B858-445F-BCAA-AC43463AA0DA}" type="presOf" srcId="{0D45DD36-991B-417B-91B6-6F9AA8D50E72}" destId="{1810B76E-B7A4-4872-B834-CA7C8803594F}" srcOrd="0" destOrd="0" presId="urn:microsoft.com/office/officeart/2018/2/layout/IconLabelList"/>
    <dgm:cxn modelId="{BAC3CE11-7C43-46B1-93E0-4FF7AF8AEF5A}" srcId="{C02AB0B7-F867-4CD5-989F-BAA0F2A1AB1D}" destId="{463FC5BE-07DC-4773-A0C2-A6E6412E064D}" srcOrd="0" destOrd="0" parTransId="{91D63319-5ACC-421A-8359-0D5C98568C4F}" sibTransId="{93B3CBE0-61AC-4AD0-BF11-BF14F3EF297D}"/>
    <dgm:cxn modelId="{3655CE26-D4F0-4D3C-B238-FCB3AE9BCEB2}" srcId="{C02AB0B7-F867-4CD5-989F-BAA0F2A1AB1D}" destId="{0D45DD36-991B-417B-91B6-6F9AA8D50E72}" srcOrd="2" destOrd="0" parTransId="{9C4CC45E-FF80-46BA-8188-90BE27259B0D}" sibTransId="{2446EAE6-11E8-4B9A-9089-BFAAB6A8EA25}"/>
    <dgm:cxn modelId="{638EA62B-08BC-40A9-82E8-6ACF4A7EFF7B}" srcId="{C02AB0B7-F867-4CD5-989F-BAA0F2A1AB1D}" destId="{10EB3984-DE8A-4516-A549-6DADBB58B516}" srcOrd="3" destOrd="0" parTransId="{F0A3E2DC-C2DB-4B40-A979-DAEC50858E8F}" sibTransId="{FBDA0B33-A7BD-4D63-BD0D-26330E6B8159}"/>
    <dgm:cxn modelId="{09FDE12D-5412-4C9B-A88E-992C976007E7}" type="presOf" srcId="{C02AB0B7-F867-4CD5-989F-BAA0F2A1AB1D}" destId="{031E1E17-8063-458F-9C9A-98A870EFCF7C}" srcOrd="0" destOrd="0" presId="urn:microsoft.com/office/officeart/2018/2/layout/IconLabelList"/>
    <dgm:cxn modelId="{B87CEB3D-86D8-4C70-8E4B-42723A2BA3EE}" srcId="{C02AB0B7-F867-4CD5-989F-BAA0F2A1AB1D}" destId="{F1722037-D2BE-4604-8197-DCD8B869A785}" srcOrd="4" destOrd="0" parTransId="{28161B5F-6D41-4DA3-8A47-49E8578A64B1}" sibTransId="{E83FBB21-4C78-45B1-AF56-41FC68C551ED}"/>
    <dgm:cxn modelId="{FCFED442-91BD-46B4-AD0F-AB6A5081FEA5}" type="presOf" srcId="{463FC5BE-07DC-4773-A0C2-A6E6412E064D}" destId="{CCA2220D-0F8D-4ABA-AD34-7F8C3BFC2C52}" srcOrd="0" destOrd="0" presId="urn:microsoft.com/office/officeart/2018/2/layout/IconLabelList"/>
    <dgm:cxn modelId="{74687565-D639-4D11-97DB-F228555C9C14}" type="presOf" srcId="{F1722037-D2BE-4604-8197-DCD8B869A785}" destId="{A5B76F60-5C23-4180-816C-C6D8F3D5BD8F}" srcOrd="0" destOrd="0" presId="urn:microsoft.com/office/officeart/2018/2/layout/IconLabelList"/>
    <dgm:cxn modelId="{5C9B8C47-95C8-4755-8B68-26FCF04EB016}" type="presOf" srcId="{9C0931B9-A3B0-466F-B1A8-ACAE608C7436}" destId="{5EDB86C5-E042-4EC3-A394-4461C1CD66A4}" srcOrd="0" destOrd="0" presId="urn:microsoft.com/office/officeart/2018/2/layout/IconLabelList"/>
    <dgm:cxn modelId="{1EEF2159-3517-442C-9744-1ED951DCF3B3}" srcId="{C02AB0B7-F867-4CD5-989F-BAA0F2A1AB1D}" destId="{9C0931B9-A3B0-466F-B1A8-ACAE608C7436}" srcOrd="1" destOrd="0" parTransId="{B0052263-B223-440D-B18F-1EB840A4EC08}" sibTransId="{4A914218-3E4E-4C7D-8F03-0242802CC409}"/>
    <dgm:cxn modelId="{19CE2A8F-7703-437B-9E6B-8F1B9DF2087C}" type="presOf" srcId="{10EB3984-DE8A-4516-A549-6DADBB58B516}" destId="{10C71FD2-FD5D-42F2-AE60-DC413316BFDF}" srcOrd="0" destOrd="0" presId="urn:microsoft.com/office/officeart/2018/2/layout/IconLabelList"/>
    <dgm:cxn modelId="{04A19DFB-AF35-4F93-B21B-CA84E908D3E6}" type="presParOf" srcId="{031E1E17-8063-458F-9C9A-98A870EFCF7C}" destId="{5F637EB7-0CC1-4FBD-A35F-593B3F3F9566}" srcOrd="0" destOrd="0" presId="urn:microsoft.com/office/officeart/2018/2/layout/IconLabelList"/>
    <dgm:cxn modelId="{CA1C0743-6BDA-418B-B10B-35E3DE2A0ED3}" type="presParOf" srcId="{5F637EB7-0CC1-4FBD-A35F-593B3F3F9566}" destId="{455DFD4D-68CA-4F31-8C04-E4701AF93DE6}" srcOrd="0" destOrd="0" presId="urn:microsoft.com/office/officeart/2018/2/layout/IconLabelList"/>
    <dgm:cxn modelId="{728DD594-7451-4B32-BA56-D9785A423DD7}" type="presParOf" srcId="{5F637EB7-0CC1-4FBD-A35F-593B3F3F9566}" destId="{15675856-3CF9-451F-BF91-3E28F887D42E}" srcOrd="1" destOrd="0" presId="urn:microsoft.com/office/officeart/2018/2/layout/IconLabelList"/>
    <dgm:cxn modelId="{82E79CC2-3E77-41EB-A4F0-ABF5C1F599B5}" type="presParOf" srcId="{5F637EB7-0CC1-4FBD-A35F-593B3F3F9566}" destId="{CCA2220D-0F8D-4ABA-AD34-7F8C3BFC2C52}" srcOrd="2" destOrd="0" presId="urn:microsoft.com/office/officeart/2018/2/layout/IconLabelList"/>
    <dgm:cxn modelId="{4322AAAE-BA51-4B8B-8A31-1C589D558196}" type="presParOf" srcId="{031E1E17-8063-458F-9C9A-98A870EFCF7C}" destId="{D45E5C85-52D8-4F6C-8EB5-BABA923B32F2}" srcOrd="1" destOrd="0" presId="urn:microsoft.com/office/officeart/2018/2/layout/IconLabelList"/>
    <dgm:cxn modelId="{98F16360-675F-4A07-BDAC-8375569F39F8}" type="presParOf" srcId="{031E1E17-8063-458F-9C9A-98A870EFCF7C}" destId="{8E8184D9-D116-470A-9181-EB30CA58D7A1}" srcOrd="2" destOrd="0" presId="urn:microsoft.com/office/officeart/2018/2/layout/IconLabelList"/>
    <dgm:cxn modelId="{F6F21EDB-ED59-4620-A5E6-F5D16DB0E218}" type="presParOf" srcId="{8E8184D9-D116-470A-9181-EB30CA58D7A1}" destId="{D6791287-189C-473A-9C93-C00ED254B463}" srcOrd="0" destOrd="0" presId="urn:microsoft.com/office/officeart/2018/2/layout/IconLabelList"/>
    <dgm:cxn modelId="{051820FC-87C6-4778-8C74-394B7170338A}" type="presParOf" srcId="{8E8184D9-D116-470A-9181-EB30CA58D7A1}" destId="{DDA3E4A9-FAA6-4FF1-98B3-8AA7041435FB}" srcOrd="1" destOrd="0" presId="urn:microsoft.com/office/officeart/2018/2/layout/IconLabelList"/>
    <dgm:cxn modelId="{765E3FDF-E731-4CA4-8356-23029B2BDE86}" type="presParOf" srcId="{8E8184D9-D116-470A-9181-EB30CA58D7A1}" destId="{5EDB86C5-E042-4EC3-A394-4461C1CD66A4}" srcOrd="2" destOrd="0" presId="urn:microsoft.com/office/officeart/2018/2/layout/IconLabelList"/>
    <dgm:cxn modelId="{4C3D3453-F36B-456D-870F-3FC357ACC1CF}" type="presParOf" srcId="{031E1E17-8063-458F-9C9A-98A870EFCF7C}" destId="{3D1477C9-5DBC-40E4-B6B1-51CA48FA795D}" srcOrd="3" destOrd="0" presId="urn:microsoft.com/office/officeart/2018/2/layout/IconLabelList"/>
    <dgm:cxn modelId="{ECF35B4F-F72B-4294-9D33-23DCD1C6863E}" type="presParOf" srcId="{031E1E17-8063-458F-9C9A-98A870EFCF7C}" destId="{BCEFA8F8-F940-48D3-A66C-FB5359E43AF5}" srcOrd="4" destOrd="0" presId="urn:microsoft.com/office/officeart/2018/2/layout/IconLabelList"/>
    <dgm:cxn modelId="{D9AE4488-C750-4845-BEBA-11464A510EBF}" type="presParOf" srcId="{BCEFA8F8-F940-48D3-A66C-FB5359E43AF5}" destId="{34F070DE-73DF-4FE6-8AFD-85B60AB5A6A7}" srcOrd="0" destOrd="0" presId="urn:microsoft.com/office/officeart/2018/2/layout/IconLabelList"/>
    <dgm:cxn modelId="{94A687CB-1646-4413-B609-A54249250481}" type="presParOf" srcId="{BCEFA8F8-F940-48D3-A66C-FB5359E43AF5}" destId="{AFBAE2A0-2E09-46A9-8CAB-F390720AD701}" srcOrd="1" destOrd="0" presId="urn:microsoft.com/office/officeart/2018/2/layout/IconLabelList"/>
    <dgm:cxn modelId="{F5CA9114-A2DD-411B-8B93-CE5CB83CC7FF}" type="presParOf" srcId="{BCEFA8F8-F940-48D3-A66C-FB5359E43AF5}" destId="{1810B76E-B7A4-4872-B834-CA7C8803594F}" srcOrd="2" destOrd="0" presId="urn:microsoft.com/office/officeart/2018/2/layout/IconLabelList"/>
    <dgm:cxn modelId="{CA31E12E-69AF-42FE-A449-15113E4F156E}" type="presParOf" srcId="{031E1E17-8063-458F-9C9A-98A870EFCF7C}" destId="{04CDD617-D2F7-417C-8781-CEBD2266DD95}" srcOrd="5" destOrd="0" presId="urn:microsoft.com/office/officeart/2018/2/layout/IconLabelList"/>
    <dgm:cxn modelId="{F8F490D1-BFAB-42AC-801E-F2D41FFD06BD}" type="presParOf" srcId="{031E1E17-8063-458F-9C9A-98A870EFCF7C}" destId="{F878A9BB-0F75-4A41-9CAB-2FDC3CD92AE9}" srcOrd="6" destOrd="0" presId="urn:microsoft.com/office/officeart/2018/2/layout/IconLabelList"/>
    <dgm:cxn modelId="{B892A9AE-B2AE-4448-BDEB-DE30C2EE4360}" type="presParOf" srcId="{F878A9BB-0F75-4A41-9CAB-2FDC3CD92AE9}" destId="{12867778-C4BB-48A9-B51C-C1CA27B539DD}" srcOrd="0" destOrd="0" presId="urn:microsoft.com/office/officeart/2018/2/layout/IconLabelList"/>
    <dgm:cxn modelId="{538E5D46-09CA-4756-828D-95758F3098B0}" type="presParOf" srcId="{F878A9BB-0F75-4A41-9CAB-2FDC3CD92AE9}" destId="{A6049483-F815-40CD-AB69-0FBD17B41BA1}" srcOrd="1" destOrd="0" presId="urn:microsoft.com/office/officeart/2018/2/layout/IconLabelList"/>
    <dgm:cxn modelId="{62836A0E-35DF-469E-A710-3DD772CABFDD}" type="presParOf" srcId="{F878A9BB-0F75-4A41-9CAB-2FDC3CD92AE9}" destId="{10C71FD2-FD5D-42F2-AE60-DC413316BFDF}" srcOrd="2" destOrd="0" presId="urn:microsoft.com/office/officeart/2018/2/layout/IconLabelList"/>
    <dgm:cxn modelId="{AA493329-45ED-43AC-8241-171AF85A61D3}" type="presParOf" srcId="{031E1E17-8063-458F-9C9A-98A870EFCF7C}" destId="{461B875C-EC08-437F-8BF2-423D0FE76F72}" srcOrd="7" destOrd="0" presId="urn:microsoft.com/office/officeart/2018/2/layout/IconLabelList"/>
    <dgm:cxn modelId="{831778C9-A664-4FD8-B1E6-C4C20A755CD3}" type="presParOf" srcId="{031E1E17-8063-458F-9C9A-98A870EFCF7C}" destId="{E30776E5-E9EA-46A1-ABBD-03C258743CA9}" srcOrd="8" destOrd="0" presId="urn:microsoft.com/office/officeart/2018/2/layout/IconLabelList"/>
    <dgm:cxn modelId="{A44472FE-2C1C-4ED1-BE8C-45CEBDD4644C}" type="presParOf" srcId="{E30776E5-E9EA-46A1-ABBD-03C258743CA9}" destId="{29A779EC-9AD9-4898-9CE9-5A54752E3B28}" srcOrd="0" destOrd="0" presId="urn:microsoft.com/office/officeart/2018/2/layout/IconLabelList"/>
    <dgm:cxn modelId="{5A310DB3-7BE2-4829-8C5F-5D7417613ACB}" type="presParOf" srcId="{E30776E5-E9EA-46A1-ABBD-03C258743CA9}" destId="{49F052AE-8420-497F-A316-47344EA3D180}" srcOrd="1" destOrd="0" presId="urn:microsoft.com/office/officeart/2018/2/layout/IconLabelList"/>
    <dgm:cxn modelId="{B2BF3386-D795-4517-8DC3-1EAF1C92C0A9}" type="presParOf" srcId="{E30776E5-E9EA-46A1-ABBD-03C258743CA9}" destId="{A5B76F60-5C23-4180-816C-C6D8F3D5BD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62E3B1-6CB1-4405-9757-BA947CFEE23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04D60C2-A084-448F-B392-3DC43457C302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System to manage staffs </a:t>
          </a:r>
        </a:p>
      </dgm:t>
    </dgm:pt>
    <dgm:pt modelId="{FF5913D7-56FD-42DF-9C1F-E010051E2940}" type="parTrans" cxnId="{0E528082-4BC3-420D-9F3E-A1918BEAA8CA}">
      <dgm:prSet/>
      <dgm:spPr/>
      <dgm:t>
        <a:bodyPr/>
        <a:lstStyle/>
        <a:p>
          <a:endParaRPr lang="en-US"/>
        </a:p>
      </dgm:t>
    </dgm:pt>
    <dgm:pt modelId="{9E6171C5-1C04-4344-84CD-A189B82C6F2E}" type="sibTrans" cxnId="{0E528082-4BC3-420D-9F3E-A1918BEAA8CA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A9AC4FD0-7EDF-451E-9C01-D9C07659F193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System to manage orders </a:t>
          </a:r>
        </a:p>
      </dgm:t>
    </dgm:pt>
    <dgm:pt modelId="{903F9993-01A7-4DE3-BC4E-A5C20D7DF776}" type="parTrans" cxnId="{F7FAA624-1A86-4ED7-A40E-8D2CE593B9A6}">
      <dgm:prSet/>
      <dgm:spPr/>
      <dgm:t>
        <a:bodyPr/>
        <a:lstStyle/>
        <a:p>
          <a:endParaRPr lang="en-US"/>
        </a:p>
      </dgm:t>
    </dgm:pt>
    <dgm:pt modelId="{D6A586B0-072B-4C3E-9192-B8198618859E}" type="sibTrans" cxnId="{F7FAA624-1A86-4ED7-A40E-8D2CE593B9A6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6BF39BE6-D8F3-4B02-98FB-6EC423897BF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System to manage menu items </a:t>
          </a:r>
        </a:p>
      </dgm:t>
    </dgm:pt>
    <dgm:pt modelId="{0BAB6731-58B0-49F7-A2B3-640EA547D09A}" type="parTrans" cxnId="{5347EECC-67E9-4611-93B7-E204DCECE4C3}">
      <dgm:prSet/>
      <dgm:spPr/>
      <dgm:t>
        <a:bodyPr/>
        <a:lstStyle/>
        <a:p>
          <a:endParaRPr lang="en-US"/>
        </a:p>
      </dgm:t>
    </dgm:pt>
    <dgm:pt modelId="{891B2B10-D87B-41F9-AB60-5D02ED7C59D9}" type="sibTrans" cxnId="{5347EECC-67E9-4611-93B7-E204DCECE4C3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FD16A04-DD72-4C2B-A2B5-70103325F248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Order from home </a:t>
          </a:r>
        </a:p>
      </dgm:t>
    </dgm:pt>
    <dgm:pt modelId="{719F2651-DBD5-4DEA-B463-6ABA8366DBE6}" type="parTrans" cxnId="{71493BA1-F54A-42D4-AB5C-A2A4C0428B77}">
      <dgm:prSet/>
      <dgm:spPr/>
      <dgm:t>
        <a:bodyPr/>
        <a:lstStyle/>
        <a:p>
          <a:endParaRPr lang="en-US"/>
        </a:p>
      </dgm:t>
    </dgm:pt>
    <dgm:pt modelId="{E3E69BBD-76EC-43FA-ADB8-C236E838F299}" type="sibTrans" cxnId="{71493BA1-F54A-42D4-AB5C-A2A4C0428B77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C596FC96-0A54-473A-AB1C-76A399268030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Reserve table from home </a:t>
          </a:r>
        </a:p>
      </dgm:t>
    </dgm:pt>
    <dgm:pt modelId="{43696AC8-BB17-4052-9459-7C70176A7656}" type="parTrans" cxnId="{43CCBDFE-0239-444E-A4F4-372B98EE66F3}">
      <dgm:prSet/>
      <dgm:spPr/>
      <dgm:t>
        <a:bodyPr/>
        <a:lstStyle/>
        <a:p>
          <a:endParaRPr lang="en-US"/>
        </a:p>
      </dgm:t>
    </dgm:pt>
    <dgm:pt modelId="{96FA52F2-1A33-4CCF-B397-ADBAFFDE063F}" type="sibTrans" cxnId="{43CCBDFE-0239-444E-A4F4-372B98EE66F3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DE57CEDF-5E4B-4682-B872-BBE39D964A34}" type="pres">
      <dgm:prSet presAssocID="{9062E3B1-6CB1-4405-9757-BA947CFEE23A}" presName="Name0" presStyleCnt="0">
        <dgm:presLayoutVars>
          <dgm:animLvl val="lvl"/>
          <dgm:resizeHandles val="exact"/>
        </dgm:presLayoutVars>
      </dgm:prSet>
      <dgm:spPr/>
    </dgm:pt>
    <dgm:pt modelId="{921C13B0-4428-42A4-836E-CCF0B2FA0C7D}" type="pres">
      <dgm:prSet presAssocID="{204D60C2-A084-448F-B392-3DC43457C302}" presName="compositeNode" presStyleCnt="0">
        <dgm:presLayoutVars>
          <dgm:bulletEnabled val="1"/>
        </dgm:presLayoutVars>
      </dgm:prSet>
      <dgm:spPr/>
    </dgm:pt>
    <dgm:pt modelId="{664875AD-E889-46E9-8225-5E263DF21DED}" type="pres">
      <dgm:prSet presAssocID="{204D60C2-A084-448F-B392-3DC43457C302}" presName="bgRect" presStyleLbl="bgAccFollowNode1" presStyleIdx="0" presStyleCnt="5"/>
      <dgm:spPr/>
    </dgm:pt>
    <dgm:pt modelId="{22071096-0D94-4339-BBA0-935E906D334E}" type="pres">
      <dgm:prSet presAssocID="{9E6171C5-1C04-4344-84CD-A189B82C6F2E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16592D49-B4C0-4E04-AD89-71ADA0E2155F}" type="pres">
      <dgm:prSet presAssocID="{204D60C2-A084-448F-B392-3DC43457C302}" presName="bottomLine" presStyleLbl="alignNode1" presStyleIdx="1" presStyleCnt="10">
        <dgm:presLayoutVars/>
      </dgm:prSet>
      <dgm:spPr/>
    </dgm:pt>
    <dgm:pt modelId="{1FC29B97-72DA-47B5-8C62-CE25DD8744F9}" type="pres">
      <dgm:prSet presAssocID="{204D60C2-A084-448F-B392-3DC43457C302}" presName="nodeText" presStyleLbl="bgAccFollowNode1" presStyleIdx="0" presStyleCnt="5">
        <dgm:presLayoutVars>
          <dgm:bulletEnabled val="1"/>
        </dgm:presLayoutVars>
      </dgm:prSet>
      <dgm:spPr/>
    </dgm:pt>
    <dgm:pt modelId="{92BC73C8-C622-4247-BCFF-E31C3EC1B5B7}" type="pres">
      <dgm:prSet presAssocID="{9E6171C5-1C04-4344-84CD-A189B82C6F2E}" presName="sibTrans" presStyleCnt="0"/>
      <dgm:spPr/>
    </dgm:pt>
    <dgm:pt modelId="{D4AF6640-2951-4076-8F43-AB27715DED97}" type="pres">
      <dgm:prSet presAssocID="{A9AC4FD0-7EDF-451E-9C01-D9C07659F193}" presName="compositeNode" presStyleCnt="0">
        <dgm:presLayoutVars>
          <dgm:bulletEnabled val="1"/>
        </dgm:presLayoutVars>
      </dgm:prSet>
      <dgm:spPr/>
    </dgm:pt>
    <dgm:pt modelId="{BF32F390-A70D-4BB7-87BA-F92ADFC12359}" type="pres">
      <dgm:prSet presAssocID="{A9AC4FD0-7EDF-451E-9C01-D9C07659F193}" presName="bgRect" presStyleLbl="bgAccFollowNode1" presStyleIdx="1" presStyleCnt="5"/>
      <dgm:spPr/>
    </dgm:pt>
    <dgm:pt modelId="{4FDB856D-6096-4B0C-AE4F-EB5CC96257D5}" type="pres">
      <dgm:prSet presAssocID="{D6A586B0-072B-4C3E-9192-B8198618859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A65A19FF-DA3A-4CC5-897A-6341CAE8F0F4}" type="pres">
      <dgm:prSet presAssocID="{A9AC4FD0-7EDF-451E-9C01-D9C07659F193}" presName="bottomLine" presStyleLbl="alignNode1" presStyleIdx="3" presStyleCnt="10">
        <dgm:presLayoutVars/>
      </dgm:prSet>
      <dgm:spPr/>
    </dgm:pt>
    <dgm:pt modelId="{55EAAAEF-75FA-441C-A841-DBFBC8D25859}" type="pres">
      <dgm:prSet presAssocID="{A9AC4FD0-7EDF-451E-9C01-D9C07659F193}" presName="nodeText" presStyleLbl="bgAccFollowNode1" presStyleIdx="1" presStyleCnt="5">
        <dgm:presLayoutVars>
          <dgm:bulletEnabled val="1"/>
        </dgm:presLayoutVars>
      </dgm:prSet>
      <dgm:spPr/>
    </dgm:pt>
    <dgm:pt modelId="{D10CEA94-23D0-42A5-AFA0-72DFA9B488B2}" type="pres">
      <dgm:prSet presAssocID="{D6A586B0-072B-4C3E-9192-B8198618859E}" presName="sibTrans" presStyleCnt="0"/>
      <dgm:spPr/>
    </dgm:pt>
    <dgm:pt modelId="{8FDC805C-9998-42BF-B200-AEB627CD7ADE}" type="pres">
      <dgm:prSet presAssocID="{6BF39BE6-D8F3-4B02-98FB-6EC423897BF6}" presName="compositeNode" presStyleCnt="0">
        <dgm:presLayoutVars>
          <dgm:bulletEnabled val="1"/>
        </dgm:presLayoutVars>
      </dgm:prSet>
      <dgm:spPr/>
    </dgm:pt>
    <dgm:pt modelId="{F72F11C1-68F6-4E04-AA95-D9FE84E69BAC}" type="pres">
      <dgm:prSet presAssocID="{6BF39BE6-D8F3-4B02-98FB-6EC423897BF6}" presName="bgRect" presStyleLbl="bgAccFollowNode1" presStyleIdx="2" presStyleCnt="5"/>
      <dgm:spPr/>
    </dgm:pt>
    <dgm:pt modelId="{8C1519EF-8849-432D-8D36-E8037BF1B41B}" type="pres">
      <dgm:prSet presAssocID="{891B2B10-D87B-41F9-AB60-5D02ED7C59D9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5C6DF292-D4BB-43C2-97BC-5EB79ECE7CFC}" type="pres">
      <dgm:prSet presAssocID="{6BF39BE6-D8F3-4B02-98FB-6EC423897BF6}" presName="bottomLine" presStyleLbl="alignNode1" presStyleIdx="5" presStyleCnt="10">
        <dgm:presLayoutVars/>
      </dgm:prSet>
      <dgm:spPr/>
    </dgm:pt>
    <dgm:pt modelId="{2B05FB28-7EB6-4B50-AB72-5478B87554AE}" type="pres">
      <dgm:prSet presAssocID="{6BF39BE6-D8F3-4B02-98FB-6EC423897BF6}" presName="nodeText" presStyleLbl="bgAccFollowNode1" presStyleIdx="2" presStyleCnt="5">
        <dgm:presLayoutVars>
          <dgm:bulletEnabled val="1"/>
        </dgm:presLayoutVars>
      </dgm:prSet>
      <dgm:spPr/>
    </dgm:pt>
    <dgm:pt modelId="{3BB958E2-F552-442D-9CC0-CB14EF970ED8}" type="pres">
      <dgm:prSet presAssocID="{891B2B10-D87B-41F9-AB60-5D02ED7C59D9}" presName="sibTrans" presStyleCnt="0"/>
      <dgm:spPr/>
    </dgm:pt>
    <dgm:pt modelId="{F238AF13-3861-422B-9435-1B1EF99D8071}" type="pres">
      <dgm:prSet presAssocID="{9FD16A04-DD72-4C2B-A2B5-70103325F248}" presName="compositeNode" presStyleCnt="0">
        <dgm:presLayoutVars>
          <dgm:bulletEnabled val="1"/>
        </dgm:presLayoutVars>
      </dgm:prSet>
      <dgm:spPr/>
    </dgm:pt>
    <dgm:pt modelId="{46EB0916-7EF1-4C05-BA37-7AAEDDBD3B95}" type="pres">
      <dgm:prSet presAssocID="{9FD16A04-DD72-4C2B-A2B5-70103325F248}" presName="bgRect" presStyleLbl="bgAccFollowNode1" presStyleIdx="3" presStyleCnt="5"/>
      <dgm:spPr/>
    </dgm:pt>
    <dgm:pt modelId="{D3FC988A-66D8-49F7-8811-4B8F77D36975}" type="pres">
      <dgm:prSet presAssocID="{E3E69BBD-76EC-43FA-ADB8-C236E838F299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42B54016-9329-4C53-9D70-A1178DDBD912}" type="pres">
      <dgm:prSet presAssocID="{9FD16A04-DD72-4C2B-A2B5-70103325F248}" presName="bottomLine" presStyleLbl="alignNode1" presStyleIdx="7" presStyleCnt="10">
        <dgm:presLayoutVars/>
      </dgm:prSet>
      <dgm:spPr/>
    </dgm:pt>
    <dgm:pt modelId="{039A22A3-2B86-477A-9DD5-BF201E150EEA}" type="pres">
      <dgm:prSet presAssocID="{9FD16A04-DD72-4C2B-A2B5-70103325F248}" presName="nodeText" presStyleLbl="bgAccFollowNode1" presStyleIdx="3" presStyleCnt="5">
        <dgm:presLayoutVars>
          <dgm:bulletEnabled val="1"/>
        </dgm:presLayoutVars>
      </dgm:prSet>
      <dgm:spPr/>
    </dgm:pt>
    <dgm:pt modelId="{C34B343A-72FD-47ED-BCE1-FB797B510CA4}" type="pres">
      <dgm:prSet presAssocID="{E3E69BBD-76EC-43FA-ADB8-C236E838F299}" presName="sibTrans" presStyleCnt="0"/>
      <dgm:spPr/>
    </dgm:pt>
    <dgm:pt modelId="{476F8A90-8D15-45F9-8A67-A94A4386D2ED}" type="pres">
      <dgm:prSet presAssocID="{C596FC96-0A54-473A-AB1C-76A399268030}" presName="compositeNode" presStyleCnt="0">
        <dgm:presLayoutVars>
          <dgm:bulletEnabled val="1"/>
        </dgm:presLayoutVars>
      </dgm:prSet>
      <dgm:spPr/>
    </dgm:pt>
    <dgm:pt modelId="{7059B51B-A283-450A-8C90-6BAE709C6161}" type="pres">
      <dgm:prSet presAssocID="{C596FC96-0A54-473A-AB1C-76A399268030}" presName="bgRect" presStyleLbl="bgAccFollowNode1" presStyleIdx="4" presStyleCnt="5"/>
      <dgm:spPr/>
    </dgm:pt>
    <dgm:pt modelId="{1D885787-9EAD-406C-947A-C4C445606BAC}" type="pres">
      <dgm:prSet presAssocID="{96FA52F2-1A33-4CCF-B397-ADBAFFDE063F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5E0F2B22-EDD0-456E-9495-089CE17B2800}" type="pres">
      <dgm:prSet presAssocID="{C596FC96-0A54-473A-AB1C-76A399268030}" presName="bottomLine" presStyleLbl="alignNode1" presStyleIdx="9" presStyleCnt="10">
        <dgm:presLayoutVars/>
      </dgm:prSet>
      <dgm:spPr/>
    </dgm:pt>
    <dgm:pt modelId="{5D597A57-984F-41A2-AA75-9681DCB32211}" type="pres">
      <dgm:prSet presAssocID="{C596FC96-0A54-473A-AB1C-76A399268030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6BCE3E08-7710-4485-92A7-72C3FBCEF806}" type="presOf" srcId="{E3E69BBD-76EC-43FA-ADB8-C236E838F299}" destId="{D3FC988A-66D8-49F7-8811-4B8F77D36975}" srcOrd="0" destOrd="0" presId="urn:microsoft.com/office/officeart/2016/7/layout/BasicLinearProcessNumbered"/>
    <dgm:cxn modelId="{82BA9216-836A-45EB-9197-BF8B8C5A9DFB}" type="presOf" srcId="{9062E3B1-6CB1-4405-9757-BA947CFEE23A}" destId="{DE57CEDF-5E4B-4682-B872-BBE39D964A34}" srcOrd="0" destOrd="0" presId="urn:microsoft.com/office/officeart/2016/7/layout/BasicLinearProcessNumbered"/>
    <dgm:cxn modelId="{F7FAA624-1A86-4ED7-A40E-8D2CE593B9A6}" srcId="{9062E3B1-6CB1-4405-9757-BA947CFEE23A}" destId="{A9AC4FD0-7EDF-451E-9C01-D9C07659F193}" srcOrd="1" destOrd="0" parTransId="{903F9993-01A7-4DE3-BC4E-A5C20D7DF776}" sibTransId="{D6A586B0-072B-4C3E-9192-B8198618859E}"/>
    <dgm:cxn modelId="{DF466528-03B1-4964-BEC2-593BB4E10042}" type="presOf" srcId="{204D60C2-A084-448F-B392-3DC43457C302}" destId="{1FC29B97-72DA-47B5-8C62-CE25DD8744F9}" srcOrd="1" destOrd="0" presId="urn:microsoft.com/office/officeart/2016/7/layout/BasicLinearProcessNumbered"/>
    <dgm:cxn modelId="{36117C3D-6717-4237-B7F4-4013C92B9D79}" type="presOf" srcId="{9FD16A04-DD72-4C2B-A2B5-70103325F248}" destId="{039A22A3-2B86-477A-9DD5-BF201E150EEA}" srcOrd="1" destOrd="0" presId="urn:microsoft.com/office/officeart/2016/7/layout/BasicLinearProcessNumbered"/>
    <dgm:cxn modelId="{F430C872-036D-4279-BC30-4C6045F6006B}" type="presOf" srcId="{A9AC4FD0-7EDF-451E-9C01-D9C07659F193}" destId="{BF32F390-A70D-4BB7-87BA-F92ADFC12359}" srcOrd="0" destOrd="0" presId="urn:microsoft.com/office/officeart/2016/7/layout/BasicLinearProcessNumbered"/>
    <dgm:cxn modelId="{2A229B7F-9D18-49D5-95F6-43D5BDBBF0D4}" type="presOf" srcId="{9E6171C5-1C04-4344-84CD-A189B82C6F2E}" destId="{22071096-0D94-4339-BBA0-935E906D334E}" srcOrd="0" destOrd="0" presId="urn:microsoft.com/office/officeart/2016/7/layout/BasicLinearProcessNumbered"/>
    <dgm:cxn modelId="{0E528082-4BC3-420D-9F3E-A1918BEAA8CA}" srcId="{9062E3B1-6CB1-4405-9757-BA947CFEE23A}" destId="{204D60C2-A084-448F-B392-3DC43457C302}" srcOrd="0" destOrd="0" parTransId="{FF5913D7-56FD-42DF-9C1F-E010051E2940}" sibTransId="{9E6171C5-1C04-4344-84CD-A189B82C6F2E}"/>
    <dgm:cxn modelId="{0A293B87-92C4-4438-891D-F7FC4E04884C}" type="presOf" srcId="{96FA52F2-1A33-4CCF-B397-ADBAFFDE063F}" destId="{1D885787-9EAD-406C-947A-C4C445606BAC}" srcOrd="0" destOrd="0" presId="urn:microsoft.com/office/officeart/2016/7/layout/BasicLinearProcessNumbered"/>
    <dgm:cxn modelId="{348B0091-E482-4E47-8508-204686ED64DA}" type="presOf" srcId="{D6A586B0-072B-4C3E-9192-B8198618859E}" destId="{4FDB856D-6096-4B0C-AE4F-EB5CC96257D5}" srcOrd="0" destOrd="0" presId="urn:microsoft.com/office/officeart/2016/7/layout/BasicLinearProcessNumbered"/>
    <dgm:cxn modelId="{71493BA1-F54A-42D4-AB5C-A2A4C0428B77}" srcId="{9062E3B1-6CB1-4405-9757-BA947CFEE23A}" destId="{9FD16A04-DD72-4C2B-A2B5-70103325F248}" srcOrd="3" destOrd="0" parTransId="{719F2651-DBD5-4DEA-B463-6ABA8366DBE6}" sibTransId="{E3E69BBD-76EC-43FA-ADB8-C236E838F299}"/>
    <dgm:cxn modelId="{4ED045A8-8FB8-4B60-AE2C-A774FF0377DD}" type="presOf" srcId="{9FD16A04-DD72-4C2B-A2B5-70103325F248}" destId="{46EB0916-7EF1-4C05-BA37-7AAEDDBD3B95}" srcOrd="0" destOrd="0" presId="urn:microsoft.com/office/officeart/2016/7/layout/BasicLinearProcessNumbered"/>
    <dgm:cxn modelId="{E98579A8-D3E8-4792-BA0C-170BF9DED8C5}" type="presOf" srcId="{891B2B10-D87B-41F9-AB60-5D02ED7C59D9}" destId="{8C1519EF-8849-432D-8D36-E8037BF1B41B}" srcOrd="0" destOrd="0" presId="urn:microsoft.com/office/officeart/2016/7/layout/BasicLinearProcessNumbered"/>
    <dgm:cxn modelId="{E4B0CFA8-014D-464D-A5F7-D151545A9D96}" type="presOf" srcId="{6BF39BE6-D8F3-4B02-98FB-6EC423897BF6}" destId="{2B05FB28-7EB6-4B50-AB72-5478B87554AE}" srcOrd="1" destOrd="0" presId="urn:microsoft.com/office/officeart/2016/7/layout/BasicLinearProcessNumbered"/>
    <dgm:cxn modelId="{188478AD-A463-481B-8088-4968FFCC962C}" type="presOf" srcId="{A9AC4FD0-7EDF-451E-9C01-D9C07659F193}" destId="{55EAAAEF-75FA-441C-A841-DBFBC8D25859}" srcOrd="1" destOrd="0" presId="urn:microsoft.com/office/officeart/2016/7/layout/BasicLinearProcessNumbered"/>
    <dgm:cxn modelId="{493B7EC4-4C33-41A8-9BEB-5ECDC784DF43}" type="presOf" srcId="{204D60C2-A084-448F-B392-3DC43457C302}" destId="{664875AD-E889-46E9-8225-5E263DF21DED}" srcOrd="0" destOrd="0" presId="urn:microsoft.com/office/officeart/2016/7/layout/BasicLinearProcessNumbered"/>
    <dgm:cxn modelId="{1D1667C8-E43B-4BEB-A971-923A6F654A7D}" type="presOf" srcId="{C596FC96-0A54-473A-AB1C-76A399268030}" destId="{5D597A57-984F-41A2-AA75-9681DCB32211}" srcOrd="1" destOrd="0" presId="urn:microsoft.com/office/officeart/2016/7/layout/BasicLinearProcessNumbered"/>
    <dgm:cxn modelId="{5347EECC-67E9-4611-93B7-E204DCECE4C3}" srcId="{9062E3B1-6CB1-4405-9757-BA947CFEE23A}" destId="{6BF39BE6-D8F3-4B02-98FB-6EC423897BF6}" srcOrd="2" destOrd="0" parTransId="{0BAB6731-58B0-49F7-A2B3-640EA547D09A}" sibTransId="{891B2B10-D87B-41F9-AB60-5D02ED7C59D9}"/>
    <dgm:cxn modelId="{B2F96EDB-230A-4FA1-8811-1B0E8B4D0303}" type="presOf" srcId="{C596FC96-0A54-473A-AB1C-76A399268030}" destId="{7059B51B-A283-450A-8C90-6BAE709C6161}" srcOrd="0" destOrd="0" presId="urn:microsoft.com/office/officeart/2016/7/layout/BasicLinearProcessNumbered"/>
    <dgm:cxn modelId="{1ABC1EF2-A6D0-4051-B116-886C273B6B70}" type="presOf" srcId="{6BF39BE6-D8F3-4B02-98FB-6EC423897BF6}" destId="{F72F11C1-68F6-4E04-AA95-D9FE84E69BAC}" srcOrd="0" destOrd="0" presId="urn:microsoft.com/office/officeart/2016/7/layout/BasicLinearProcessNumbered"/>
    <dgm:cxn modelId="{43CCBDFE-0239-444E-A4F4-372B98EE66F3}" srcId="{9062E3B1-6CB1-4405-9757-BA947CFEE23A}" destId="{C596FC96-0A54-473A-AB1C-76A399268030}" srcOrd="4" destOrd="0" parTransId="{43696AC8-BB17-4052-9459-7C70176A7656}" sibTransId="{96FA52F2-1A33-4CCF-B397-ADBAFFDE063F}"/>
    <dgm:cxn modelId="{9A0E70F5-7918-4EBA-B0E8-0B48B8156C70}" type="presParOf" srcId="{DE57CEDF-5E4B-4682-B872-BBE39D964A34}" destId="{921C13B0-4428-42A4-836E-CCF0B2FA0C7D}" srcOrd="0" destOrd="0" presId="urn:microsoft.com/office/officeart/2016/7/layout/BasicLinearProcessNumbered"/>
    <dgm:cxn modelId="{B44F888B-2B7A-4190-81A2-3FF5338E2CD3}" type="presParOf" srcId="{921C13B0-4428-42A4-836E-CCF0B2FA0C7D}" destId="{664875AD-E889-46E9-8225-5E263DF21DED}" srcOrd="0" destOrd="0" presId="urn:microsoft.com/office/officeart/2016/7/layout/BasicLinearProcessNumbered"/>
    <dgm:cxn modelId="{69A87013-F86C-4B89-9FDE-CC86D753D394}" type="presParOf" srcId="{921C13B0-4428-42A4-836E-CCF0B2FA0C7D}" destId="{22071096-0D94-4339-BBA0-935E906D334E}" srcOrd="1" destOrd="0" presId="urn:microsoft.com/office/officeart/2016/7/layout/BasicLinearProcessNumbered"/>
    <dgm:cxn modelId="{0D940A95-1346-4298-B305-F99ADEF7D6DD}" type="presParOf" srcId="{921C13B0-4428-42A4-836E-CCF0B2FA0C7D}" destId="{16592D49-B4C0-4E04-AD89-71ADA0E2155F}" srcOrd="2" destOrd="0" presId="urn:microsoft.com/office/officeart/2016/7/layout/BasicLinearProcessNumbered"/>
    <dgm:cxn modelId="{224C2D8D-9503-49D6-BABA-A68653DCAEB5}" type="presParOf" srcId="{921C13B0-4428-42A4-836E-CCF0B2FA0C7D}" destId="{1FC29B97-72DA-47B5-8C62-CE25DD8744F9}" srcOrd="3" destOrd="0" presId="urn:microsoft.com/office/officeart/2016/7/layout/BasicLinearProcessNumbered"/>
    <dgm:cxn modelId="{0F81F26C-7BCD-4C99-ADC9-10EFCDDABA27}" type="presParOf" srcId="{DE57CEDF-5E4B-4682-B872-BBE39D964A34}" destId="{92BC73C8-C622-4247-BCFF-E31C3EC1B5B7}" srcOrd="1" destOrd="0" presId="urn:microsoft.com/office/officeart/2016/7/layout/BasicLinearProcessNumbered"/>
    <dgm:cxn modelId="{D8FD02A7-73E0-4195-8972-446B4EB41718}" type="presParOf" srcId="{DE57CEDF-5E4B-4682-B872-BBE39D964A34}" destId="{D4AF6640-2951-4076-8F43-AB27715DED97}" srcOrd="2" destOrd="0" presId="urn:microsoft.com/office/officeart/2016/7/layout/BasicLinearProcessNumbered"/>
    <dgm:cxn modelId="{B477AAB4-7CC7-44F5-A330-C1998B7A158D}" type="presParOf" srcId="{D4AF6640-2951-4076-8F43-AB27715DED97}" destId="{BF32F390-A70D-4BB7-87BA-F92ADFC12359}" srcOrd="0" destOrd="0" presId="urn:microsoft.com/office/officeart/2016/7/layout/BasicLinearProcessNumbered"/>
    <dgm:cxn modelId="{854F53EC-BC20-498E-AC69-860659147C9B}" type="presParOf" srcId="{D4AF6640-2951-4076-8F43-AB27715DED97}" destId="{4FDB856D-6096-4B0C-AE4F-EB5CC96257D5}" srcOrd="1" destOrd="0" presId="urn:microsoft.com/office/officeart/2016/7/layout/BasicLinearProcessNumbered"/>
    <dgm:cxn modelId="{6425D903-400D-4F21-B8E9-349F572299E1}" type="presParOf" srcId="{D4AF6640-2951-4076-8F43-AB27715DED97}" destId="{A65A19FF-DA3A-4CC5-897A-6341CAE8F0F4}" srcOrd="2" destOrd="0" presId="urn:microsoft.com/office/officeart/2016/7/layout/BasicLinearProcessNumbered"/>
    <dgm:cxn modelId="{61EE6E4F-AC27-4301-B0F4-AF2B1939ED11}" type="presParOf" srcId="{D4AF6640-2951-4076-8F43-AB27715DED97}" destId="{55EAAAEF-75FA-441C-A841-DBFBC8D25859}" srcOrd="3" destOrd="0" presId="urn:microsoft.com/office/officeart/2016/7/layout/BasicLinearProcessNumbered"/>
    <dgm:cxn modelId="{E662F2CA-6DF5-44B5-89B0-F6DF3D23D74D}" type="presParOf" srcId="{DE57CEDF-5E4B-4682-B872-BBE39D964A34}" destId="{D10CEA94-23D0-42A5-AFA0-72DFA9B488B2}" srcOrd="3" destOrd="0" presId="urn:microsoft.com/office/officeart/2016/7/layout/BasicLinearProcessNumbered"/>
    <dgm:cxn modelId="{B0BBC967-0FDA-4751-A378-79149AAFABCE}" type="presParOf" srcId="{DE57CEDF-5E4B-4682-B872-BBE39D964A34}" destId="{8FDC805C-9998-42BF-B200-AEB627CD7ADE}" srcOrd="4" destOrd="0" presId="urn:microsoft.com/office/officeart/2016/7/layout/BasicLinearProcessNumbered"/>
    <dgm:cxn modelId="{7895BD8D-525D-405A-9C00-F7E36F680286}" type="presParOf" srcId="{8FDC805C-9998-42BF-B200-AEB627CD7ADE}" destId="{F72F11C1-68F6-4E04-AA95-D9FE84E69BAC}" srcOrd="0" destOrd="0" presId="urn:microsoft.com/office/officeart/2016/7/layout/BasicLinearProcessNumbered"/>
    <dgm:cxn modelId="{0E0EA017-DBAA-43E6-AFB0-B25725CFDFB6}" type="presParOf" srcId="{8FDC805C-9998-42BF-B200-AEB627CD7ADE}" destId="{8C1519EF-8849-432D-8D36-E8037BF1B41B}" srcOrd="1" destOrd="0" presId="urn:microsoft.com/office/officeart/2016/7/layout/BasicLinearProcessNumbered"/>
    <dgm:cxn modelId="{6F53C539-9518-4618-9D08-8626075B5018}" type="presParOf" srcId="{8FDC805C-9998-42BF-B200-AEB627CD7ADE}" destId="{5C6DF292-D4BB-43C2-97BC-5EB79ECE7CFC}" srcOrd="2" destOrd="0" presId="urn:microsoft.com/office/officeart/2016/7/layout/BasicLinearProcessNumbered"/>
    <dgm:cxn modelId="{700A63BB-8B75-47B9-952E-D3D62A4F53D9}" type="presParOf" srcId="{8FDC805C-9998-42BF-B200-AEB627CD7ADE}" destId="{2B05FB28-7EB6-4B50-AB72-5478B87554AE}" srcOrd="3" destOrd="0" presId="urn:microsoft.com/office/officeart/2016/7/layout/BasicLinearProcessNumbered"/>
    <dgm:cxn modelId="{BF2D2DD0-4145-4361-9E84-BC272CBD09B8}" type="presParOf" srcId="{DE57CEDF-5E4B-4682-B872-BBE39D964A34}" destId="{3BB958E2-F552-442D-9CC0-CB14EF970ED8}" srcOrd="5" destOrd="0" presId="urn:microsoft.com/office/officeart/2016/7/layout/BasicLinearProcessNumbered"/>
    <dgm:cxn modelId="{929C8F22-8C32-4266-A929-37DD91671280}" type="presParOf" srcId="{DE57CEDF-5E4B-4682-B872-BBE39D964A34}" destId="{F238AF13-3861-422B-9435-1B1EF99D8071}" srcOrd="6" destOrd="0" presId="urn:microsoft.com/office/officeart/2016/7/layout/BasicLinearProcessNumbered"/>
    <dgm:cxn modelId="{6AB645FB-193D-46E0-B8F0-EE1B6EDD7364}" type="presParOf" srcId="{F238AF13-3861-422B-9435-1B1EF99D8071}" destId="{46EB0916-7EF1-4C05-BA37-7AAEDDBD3B95}" srcOrd="0" destOrd="0" presId="urn:microsoft.com/office/officeart/2016/7/layout/BasicLinearProcessNumbered"/>
    <dgm:cxn modelId="{DC84E393-2686-4FEC-91F2-66C376ABAE2B}" type="presParOf" srcId="{F238AF13-3861-422B-9435-1B1EF99D8071}" destId="{D3FC988A-66D8-49F7-8811-4B8F77D36975}" srcOrd="1" destOrd="0" presId="urn:microsoft.com/office/officeart/2016/7/layout/BasicLinearProcessNumbered"/>
    <dgm:cxn modelId="{CF86BF1D-1076-4D8E-A25D-CBF4220907CE}" type="presParOf" srcId="{F238AF13-3861-422B-9435-1B1EF99D8071}" destId="{42B54016-9329-4C53-9D70-A1178DDBD912}" srcOrd="2" destOrd="0" presId="urn:microsoft.com/office/officeart/2016/7/layout/BasicLinearProcessNumbered"/>
    <dgm:cxn modelId="{2C2E5CBE-39E1-495A-9C3A-14FC86C66A93}" type="presParOf" srcId="{F238AF13-3861-422B-9435-1B1EF99D8071}" destId="{039A22A3-2B86-477A-9DD5-BF201E150EEA}" srcOrd="3" destOrd="0" presId="urn:microsoft.com/office/officeart/2016/7/layout/BasicLinearProcessNumbered"/>
    <dgm:cxn modelId="{031463FA-85CD-4940-A12D-028D3C92C6E7}" type="presParOf" srcId="{DE57CEDF-5E4B-4682-B872-BBE39D964A34}" destId="{C34B343A-72FD-47ED-BCE1-FB797B510CA4}" srcOrd="7" destOrd="0" presId="urn:microsoft.com/office/officeart/2016/7/layout/BasicLinearProcessNumbered"/>
    <dgm:cxn modelId="{FC71FB0D-F023-48AA-AF2B-841855BF12F1}" type="presParOf" srcId="{DE57CEDF-5E4B-4682-B872-BBE39D964A34}" destId="{476F8A90-8D15-45F9-8A67-A94A4386D2ED}" srcOrd="8" destOrd="0" presId="urn:microsoft.com/office/officeart/2016/7/layout/BasicLinearProcessNumbered"/>
    <dgm:cxn modelId="{50185AF8-D227-4100-A44D-E65A50CFAF4E}" type="presParOf" srcId="{476F8A90-8D15-45F9-8A67-A94A4386D2ED}" destId="{7059B51B-A283-450A-8C90-6BAE709C6161}" srcOrd="0" destOrd="0" presId="urn:microsoft.com/office/officeart/2016/7/layout/BasicLinearProcessNumbered"/>
    <dgm:cxn modelId="{9ED0A332-52A8-455F-AAA0-75728F577FD8}" type="presParOf" srcId="{476F8A90-8D15-45F9-8A67-A94A4386D2ED}" destId="{1D885787-9EAD-406C-947A-C4C445606BAC}" srcOrd="1" destOrd="0" presId="urn:microsoft.com/office/officeart/2016/7/layout/BasicLinearProcessNumbered"/>
    <dgm:cxn modelId="{711DAC1A-2C1B-459F-A503-5970094B6A30}" type="presParOf" srcId="{476F8A90-8D15-45F9-8A67-A94A4386D2ED}" destId="{5E0F2B22-EDD0-456E-9495-089CE17B2800}" srcOrd="2" destOrd="0" presId="urn:microsoft.com/office/officeart/2016/7/layout/BasicLinearProcessNumbered"/>
    <dgm:cxn modelId="{6810CC86-B80C-4B2F-BB26-0B7168A6F3B0}" type="presParOf" srcId="{476F8A90-8D15-45F9-8A67-A94A4386D2ED}" destId="{5D597A57-984F-41A2-AA75-9681DCB3221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6A72EA-DD66-4193-8E43-B21DB1BA0EF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D46A0FA-EE68-47A2-861E-EF3DFD499B7E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New  technologies learnt </a:t>
          </a:r>
        </a:p>
      </dgm:t>
    </dgm:pt>
    <dgm:pt modelId="{90C31E01-326E-443A-BD58-F8A668E8A0E2}" type="parTrans" cxnId="{80A6672B-9FB9-4F72-9095-E3D48FE67AD1}">
      <dgm:prSet/>
      <dgm:spPr/>
      <dgm:t>
        <a:bodyPr/>
        <a:lstStyle/>
        <a:p>
          <a:endParaRPr lang="en-US"/>
        </a:p>
      </dgm:t>
    </dgm:pt>
    <dgm:pt modelId="{1E8BB986-9B55-4622-B944-38730EAF9F32}" type="sibTrans" cxnId="{80A6672B-9FB9-4F72-9095-E3D48FE67AD1}">
      <dgm:prSet/>
      <dgm:spPr/>
      <dgm:t>
        <a:bodyPr/>
        <a:lstStyle/>
        <a:p>
          <a:endParaRPr lang="en-US"/>
        </a:p>
      </dgm:t>
    </dgm:pt>
    <dgm:pt modelId="{41FE8675-A701-4DCB-9A66-6CA546E2C49C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Leveled up communication skills </a:t>
          </a:r>
        </a:p>
      </dgm:t>
    </dgm:pt>
    <dgm:pt modelId="{C50A0CC1-F5D2-4643-8F66-7F2E4125B038}" type="parTrans" cxnId="{0453F00A-F49B-486B-8E4B-4F8187A44442}">
      <dgm:prSet/>
      <dgm:spPr/>
      <dgm:t>
        <a:bodyPr/>
        <a:lstStyle/>
        <a:p>
          <a:endParaRPr lang="en-US"/>
        </a:p>
      </dgm:t>
    </dgm:pt>
    <dgm:pt modelId="{C3904A93-F25E-47E8-B9C8-A3090BBE5EE1}" type="sibTrans" cxnId="{0453F00A-F49B-486B-8E4B-4F8187A44442}">
      <dgm:prSet/>
      <dgm:spPr/>
      <dgm:t>
        <a:bodyPr/>
        <a:lstStyle/>
        <a:p>
          <a:endParaRPr lang="en-US"/>
        </a:p>
      </dgm:t>
    </dgm:pt>
    <dgm:pt modelId="{D7350E03-5B8D-4068-BF0D-F544D67D8479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More concern about deadlines </a:t>
          </a:r>
        </a:p>
      </dgm:t>
    </dgm:pt>
    <dgm:pt modelId="{D765561A-512F-4B77-A173-B56DD24065AC}" type="parTrans" cxnId="{0C33C4C9-8F75-4856-BB16-05E23F3552EC}">
      <dgm:prSet/>
      <dgm:spPr/>
      <dgm:t>
        <a:bodyPr/>
        <a:lstStyle/>
        <a:p>
          <a:endParaRPr lang="en-US"/>
        </a:p>
      </dgm:t>
    </dgm:pt>
    <dgm:pt modelId="{1D667BC0-A921-4251-BA52-79613257AAB4}" type="sibTrans" cxnId="{0C33C4C9-8F75-4856-BB16-05E23F3552EC}">
      <dgm:prSet/>
      <dgm:spPr/>
      <dgm:t>
        <a:bodyPr/>
        <a:lstStyle/>
        <a:p>
          <a:endParaRPr lang="en-US"/>
        </a:p>
      </dgm:t>
    </dgm:pt>
    <dgm:pt modelId="{53EFC74F-D8E2-46EA-8F44-1BA7970AB504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Good collaboration skills </a:t>
          </a:r>
        </a:p>
      </dgm:t>
    </dgm:pt>
    <dgm:pt modelId="{780B0A45-81B2-4FB2-AF9A-CD782BFDB292}" type="parTrans" cxnId="{FCA39D41-2C56-44F4-9940-D7F37D35BCE4}">
      <dgm:prSet/>
      <dgm:spPr/>
      <dgm:t>
        <a:bodyPr/>
        <a:lstStyle/>
        <a:p>
          <a:endParaRPr lang="en-US"/>
        </a:p>
      </dgm:t>
    </dgm:pt>
    <dgm:pt modelId="{C9E16C8A-6AE6-40B7-A215-5D399CB7E6E6}" type="sibTrans" cxnId="{FCA39D41-2C56-44F4-9940-D7F37D35BCE4}">
      <dgm:prSet/>
      <dgm:spPr/>
      <dgm:t>
        <a:bodyPr/>
        <a:lstStyle/>
        <a:p>
          <a:endParaRPr lang="en-US"/>
        </a:p>
      </dgm:t>
    </dgm:pt>
    <dgm:pt modelId="{03DDF221-2BAC-49BE-B3D6-EB5551C752B8}">
      <dgm:prSet/>
      <dgm:spPr/>
      <dgm:t>
        <a:bodyPr/>
        <a:lstStyle/>
        <a:p>
          <a:pPr>
            <a:defRPr cap="all"/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More discipline </a:t>
          </a:r>
        </a:p>
      </dgm:t>
    </dgm:pt>
    <dgm:pt modelId="{432D158F-6D78-4154-B36B-320058C78E8E}" type="parTrans" cxnId="{80CD8372-E622-4E9F-AAF6-1F1B92BB1FE0}">
      <dgm:prSet/>
      <dgm:spPr/>
      <dgm:t>
        <a:bodyPr/>
        <a:lstStyle/>
        <a:p>
          <a:endParaRPr lang="en-US"/>
        </a:p>
      </dgm:t>
    </dgm:pt>
    <dgm:pt modelId="{AECD46CC-0B3E-4EB5-9F99-EA2B6CF25261}" type="sibTrans" cxnId="{80CD8372-E622-4E9F-AAF6-1F1B92BB1FE0}">
      <dgm:prSet/>
      <dgm:spPr/>
      <dgm:t>
        <a:bodyPr/>
        <a:lstStyle/>
        <a:p>
          <a:endParaRPr lang="en-US"/>
        </a:p>
      </dgm:t>
    </dgm:pt>
    <dgm:pt modelId="{C95C753F-0448-4D9D-B824-D28E3BB08982}" type="pres">
      <dgm:prSet presAssocID="{AC6A72EA-DD66-4193-8E43-B21DB1BA0EF7}" presName="root" presStyleCnt="0">
        <dgm:presLayoutVars>
          <dgm:dir/>
          <dgm:resizeHandles val="exact"/>
        </dgm:presLayoutVars>
      </dgm:prSet>
      <dgm:spPr/>
    </dgm:pt>
    <dgm:pt modelId="{2AA3F5B3-3C02-46FE-A6C8-6919669D546D}" type="pres">
      <dgm:prSet presAssocID="{DD46A0FA-EE68-47A2-861E-EF3DFD499B7E}" presName="compNode" presStyleCnt="0"/>
      <dgm:spPr/>
    </dgm:pt>
    <dgm:pt modelId="{D6B0266E-E922-496F-AF16-26BFE9E489FA}" type="pres">
      <dgm:prSet presAssocID="{DD46A0FA-EE68-47A2-861E-EF3DFD499B7E}" presName="iconBgRect" presStyleLbl="bgShp" presStyleIdx="0" presStyleCnt="5"/>
      <dgm:spPr/>
    </dgm:pt>
    <dgm:pt modelId="{5332CF15-B512-45F5-A815-90474775B060}" type="pres">
      <dgm:prSet presAssocID="{DD46A0FA-EE68-47A2-861E-EF3DFD499B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4113926-B5E5-432F-B789-AD9246729B7E}" type="pres">
      <dgm:prSet presAssocID="{DD46A0FA-EE68-47A2-861E-EF3DFD499B7E}" presName="spaceRect" presStyleCnt="0"/>
      <dgm:spPr/>
    </dgm:pt>
    <dgm:pt modelId="{D3B142D3-9461-4933-AD00-E0E7BE47C481}" type="pres">
      <dgm:prSet presAssocID="{DD46A0FA-EE68-47A2-861E-EF3DFD499B7E}" presName="textRect" presStyleLbl="revTx" presStyleIdx="0" presStyleCnt="5">
        <dgm:presLayoutVars>
          <dgm:chMax val="1"/>
          <dgm:chPref val="1"/>
        </dgm:presLayoutVars>
      </dgm:prSet>
      <dgm:spPr/>
    </dgm:pt>
    <dgm:pt modelId="{CA493F95-4245-4C2F-9393-A903F3AE5782}" type="pres">
      <dgm:prSet presAssocID="{1E8BB986-9B55-4622-B944-38730EAF9F32}" presName="sibTrans" presStyleCnt="0"/>
      <dgm:spPr/>
    </dgm:pt>
    <dgm:pt modelId="{C32EBB84-D590-4D45-9927-F537FDB36ABF}" type="pres">
      <dgm:prSet presAssocID="{41FE8675-A701-4DCB-9A66-6CA546E2C49C}" presName="compNode" presStyleCnt="0"/>
      <dgm:spPr/>
    </dgm:pt>
    <dgm:pt modelId="{06424565-568C-4B6A-A2F5-48A5792705B9}" type="pres">
      <dgm:prSet presAssocID="{41FE8675-A701-4DCB-9A66-6CA546E2C49C}" presName="iconBgRect" presStyleLbl="bgShp" presStyleIdx="1" presStyleCnt="5"/>
      <dgm:spPr/>
    </dgm:pt>
    <dgm:pt modelId="{6A5E5B03-BE9F-45BB-813D-D15ADF5AF9DD}" type="pres">
      <dgm:prSet presAssocID="{41FE8675-A701-4DCB-9A66-6CA546E2C4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49048C7-E250-4615-B9A3-C5029D26089E}" type="pres">
      <dgm:prSet presAssocID="{41FE8675-A701-4DCB-9A66-6CA546E2C49C}" presName="spaceRect" presStyleCnt="0"/>
      <dgm:spPr/>
    </dgm:pt>
    <dgm:pt modelId="{811F0EF9-C7CE-40D0-8BD2-4E640CE30BB1}" type="pres">
      <dgm:prSet presAssocID="{41FE8675-A701-4DCB-9A66-6CA546E2C49C}" presName="textRect" presStyleLbl="revTx" presStyleIdx="1" presStyleCnt="5">
        <dgm:presLayoutVars>
          <dgm:chMax val="1"/>
          <dgm:chPref val="1"/>
        </dgm:presLayoutVars>
      </dgm:prSet>
      <dgm:spPr/>
    </dgm:pt>
    <dgm:pt modelId="{E827C403-E7DA-485C-A5FD-D8DBA52A8A78}" type="pres">
      <dgm:prSet presAssocID="{C3904A93-F25E-47E8-B9C8-A3090BBE5EE1}" presName="sibTrans" presStyleCnt="0"/>
      <dgm:spPr/>
    </dgm:pt>
    <dgm:pt modelId="{CF15789C-FE13-4B68-B6CF-9016A5AE1982}" type="pres">
      <dgm:prSet presAssocID="{D7350E03-5B8D-4068-BF0D-F544D67D8479}" presName="compNode" presStyleCnt="0"/>
      <dgm:spPr/>
    </dgm:pt>
    <dgm:pt modelId="{099E5AFF-77FF-4B21-A0E1-231C44F7177E}" type="pres">
      <dgm:prSet presAssocID="{D7350E03-5B8D-4068-BF0D-F544D67D8479}" presName="iconBgRect" presStyleLbl="bgShp" presStyleIdx="2" presStyleCnt="5"/>
      <dgm:spPr/>
    </dgm:pt>
    <dgm:pt modelId="{04096680-2BFB-46FB-9EDD-B39BE576A14E}" type="pres">
      <dgm:prSet presAssocID="{D7350E03-5B8D-4068-BF0D-F544D67D847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B7A4FFE-7D4A-4CEA-8DFB-3DA4C96AD2A4}" type="pres">
      <dgm:prSet presAssocID="{D7350E03-5B8D-4068-BF0D-F544D67D8479}" presName="spaceRect" presStyleCnt="0"/>
      <dgm:spPr/>
    </dgm:pt>
    <dgm:pt modelId="{1DAAE456-BC3B-4192-8E09-ECC0146BAAF2}" type="pres">
      <dgm:prSet presAssocID="{D7350E03-5B8D-4068-BF0D-F544D67D8479}" presName="textRect" presStyleLbl="revTx" presStyleIdx="2" presStyleCnt="5">
        <dgm:presLayoutVars>
          <dgm:chMax val="1"/>
          <dgm:chPref val="1"/>
        </dgm:presLayoutVars>
      </dgm:prSet>
      <dgm:spPr/>
    </dgm:pt>
    <dgm:pt modelId="{E33746BC-86C0-498B-ADFA-BAE938E4EF61}" type="pres">
      <dgm:prSet presAssocID="{1D667BC0-A921-4251-BA52-79613257AAB4}" presName="sibTrans" presStyleCnt="0"/>
      <dgm:spPr/>
    </dgm:pt>
    <dgm:pt modelId="{8156ADE9-8F5F-4593-B810-E648233D7913}" type="pres">
      <dgm:prSet presAssocID="{53EFC74F-D8E2-46EA-8F44-1BA7970AB504}" presName="compNode" presStyleCnt="0"/>
      <dgm:spPr/>
    </dgm:pt>
    <dgm:pt modelId="{594421BC-C8F1-4394-AA3E-BA4181DE4954}" type="pres">
      <dgm:prSet presAssocID="{53EFC74F-D8E2-46EA-8F44-1BA7970AB504}" presName="iconBgRect" presStyleLbl="bgShp" presStyleIdx="3" presStyleCnt="5"/>
      <dgm:spPr/>
    </dgm:pt>
    <dgm:pt modelId="{B904C7C9-C0DE-435F-B75E-36947DD379E3}" type="pres">
      <dgm:prSet presAssocID="{53EFC74F-D8E2-46EA-8F44-1BA7970AB5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7663745-BADB-4ED2-8F98-8DB3AE986EEC}" type="pres">
      <dgm:prSet presAssocID="{53EFC74F-D8E2-46EA-8F44-1BA7970AB504}" presName="spaceRect" presStyleCnt="0"/>
      <dgm:spPr/>
    </dgm:pt>
    <dgm:pt modelId="{ACD30594-02FA-4F01-84CA-DB8EEC86AB27}" type="pres">
      <dgm:prSet presAssocID="{53EFC74F-D8E2-46EA-8F44-1BA7970AB504}" presName="textRect" presStyleLbl="revTx" presStyleIdx="3" presStyleCnt="5">
        <dgm:presLayoutVars>
          <dgm:chMax val="1"/>
          <dgm:chPref val="1"/>
        </dgm:presLayoutVars>
      </dgm:prSet>
      <dgm:spPr/>
    </dgm:pt>
    <dgm:pt modelId="{F1AFD1EE-7517-4311-B3AF-E9362A0D3933}" type="pres">
      <dgm:prSet presAssocID="{C9E16C8A-6AE6-40B7-A215-5D399CB7E6E6}" presName="sibTrans" presStyleCnt="0"/>
      <dgm:spPr/>
    </dgm:pt>
    <dgm:pt modelId="{C98EABCD-19DD-4D48-9F53-BE308DF500FB}" type="pres">
      <dgm:prSet presAssocID="{03DDF221-2BAC-49BE-B3D6-EB5551C752B8}" presName="compNode" presStyleCnt="0"/>
      <dgm:spPr/>
    </dgm:pt>
    <dgm:pt modelId="{904F0A2E-31CB-4508-8621-CA8098785CBB}" type="pres">
      <dgm:prSet presAssocID="{03DDF221-2BAC-49BE-B3D6-EB5551C752B8}" presName="iconBgRect" presStyleLbl="bgShp" presStyleIdx="4" presStyleCnt="5"/>
      <dgm:spPr/>
    </dgm:pt>
    <dgm:pt modelId="{8428D6E6-7DF2-4BB3-BD52-38B50E197797}" type="pres">
      <dgm:prSet presAssocID="{03DDF221-2BAC-49BE-B3D6-EB5551C752B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79AB6E-AF50-4CCE-96C7-B2F81A79863E}" type="pres">
      <dgm:prSet presAssocID="{03DDF221-2BAC-49BE-B3D6-EB5551C752B8}" presName="spaceRect" presStyleCnt="0"/>
      <dgm:spPr/>
    </dgm:pt>
    <dgm:pt modelId="{FFCDB913-F493-4A5F-8762-5C70509994E1}" type="pres">
      <dgm:prSet presAssocID="{03DDF221-2BAC-49BE-B3D6-EB5551C752B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505F906-DA2C-4970-8D01-4F08FCA8C13F}" type="presOf" srcId="{DD46A0FA-EE68-47A2-861E-EF3DFD499B7E}" destId="{D3B142D3-9461-4933-AD00-E0E7BE47C481}" srcOrd="0" destOrd="0" presId="urn:microsoft.com/office/officeart/2018/5/layout/IconCircleLabelList"/>
    <dgm:cxn modelId="{0453F00A-F49B-486B-8E4B-4F8187A44442}" srcId="{AC6A72EA-DD66-4193-8E43-B21DB1BA0EF7}" destId="{41FE8675-A701-4DCB-9A66-6CA546E2C49C}" srcOrd="1" destOrd="0" parTransId="{C50A0CC1-F5D2-4643-8F66-7F2E4125B038}" sibTransId="{C3904A93-F25E-47E8-B9C8-A3090BBE5EE1}"/>
    <dgm:cxn modelId="{80A6672B-9FB9-4F72-9095-E3D48FE67AD1}" srcId="{AC6A72EA-DD66-4193-8E43-B21DB1BA0EF7}" destId="{DD46A0FA-EE68-47A2-861E-EF3DFD499B7E}" srcOrd="0" destOrd="0" parTransId="{90C31E01-326E-443A-BD58-F8A668E8A0E2}" sibTransId="{1E8BB986-9B55-4622-B944-38730EAF9F32}"/>
    <dgm:cxn modelId="{FCA39D41-2C56-44F4-9940-D7F37D35BCE4}" srcId="{AC6A72EA-DD66-4193-8E43-B21DB1BA0EF7}" destId="{53EFC74F-D8E2-46EA-8F44-1BA7970AB504}" srcOrd="3" destOrd="0" parTransId="{780B0A45-81B2-4FB2-AF9A-CD782BFDB292}" sibTransId="{C9E16C8A-6AE6-40B7-A215-5D399CB7E6E6}"/>
    <dgm:cxn modelId="{89FEA741-DF1B-4005-A1B0-3E72825E80F9}" type="presOf" srcId="{AC6A72EA-DD66-4193-8E43-B21DB1BA0EF7}" destId="{C95C753F-0448-4D9D-B824-D28E3BB08982}" srcOrd="0" destOrd="0" presId="urn:microsoft.com/office/officeart/2018/5/layout/IconCircleLabelList"/>
    <dgm:cxn modelId="{A888F461-219F-42AE-83B8-27171AE753B0}" type="presOf" srcId="{D7350E03-5B8D-4068-BF0D-F544D67D8479}" destId="{1DAAE456-BC3B-4192-8E09-ECC0146BAAF2}" srcOrd="0" destOrd="0" presId="urn:microsoft.com/office/officeart/2018/5/layout/IconCircleLabelList"/>
    <dgm:cxn modelId="{2EBB6F6F-0558-4700-97B9-859B752B91C6}" type="presOf" srcId="{53EFC74F-D8E2-46EA-8F44-1BA7970AB504}" destId="{ACD30594-02FA-4F01-84CA-DB8EEC86AB27}" srcOrd="0" destOrd="0" presId="urn:microsoft.com/office/officeart/2018/5/layout/IconCircleLabelList"/>
    <dgm:cxn modelId="{80CD8372-E622-4E9F-AAF6-1F1B92BB1FE0}" srcId="{AC6A72EA-DD66-4193-8E43-B21DB1BA0EF7}" destId="{03DDF221-2BAC-49BE-B3D6-EB5551C752B8}" srcOrd="4" destOrd="0" parTransId="{432D158F-6D78-4154-B36B-320058C78E8E}" sibTransId="{AECD46CC-0B3E-4EB5-9F99-EA2B6CF25261}"/>
    <dgm:cxn modelId="{20FDDB58-F8B4-472C-A341-3F7720932DE9}" type="presOf" srcId="{41FE8675-A701-4DCB-9A66-6CA546E2C49C}" destId="{811F0EF9-C7CE-40D0-8BD2-4E640CE30BB1}" srcOrd="0" destOrd="0" presId="urn:microsoft.com/office/officeart/2018/5/layout/IconCircleLabelList"/>
    <dgm:cxn modelId="{5AA4ADB3-8013-4520-A50E-F7D80E39D610}" type="presOf" srcId="{03DDF221-2BAC-49BE-B3D6-EB5551C752B8}" destId="{FFCDB913-F493-4A5F-8762-5C70509994E1}" srcOrd="0" destOrd="0" presId="urn:microsoft.com/office/officeart/2018/5/layout/IconCircleLabelList"/>
    <dgm:cxn modelId="{0C33C4C9-8F75-4856-BB16-05E23F3552EC}" srcId="{AC6A72EA-DD66-4193-8E43-B21DB1BA0EF7}" destId="{D7350E03-5B8D-4068-BF0D-F544D67D8479}" srcOrd="2" destOrd="0" parTransId="{D765561A-512F-4B77-A173-B56DD24065AC}" sibTransId="{1D667BC0-A921-4251-BA52-79613257AAB4}"/>
    <dgm:cxn modelId="{E0EA6FD8-D5FD-4655-93C0-AE871A156883}" type="presParOf" srcId="{C95C753F-0448-4D9D-B824-D28E3BB08982}" destId="{2AA3F5B3-3C02-46FE-A6C8-6919669D546D}" srcOrd="0" destOrd="0" presId="urn:microsoft.com/office/officeart/2018/5/layout/IconCircleLabelList"/>
    <dgm:cxn modelId="{821A26CB-C73E-47BB-ACF6-868D1EF1D27E}" type="presParOf" srcId="{2AA3F5B3-3C02-46FE-A6C8-6919669D546D}" destId="{D6B0266E-E922-496F-AF16-26BFE9E489FA}" srcOrd="0" destOrd="0" presId="urn:microsoft.com/office/officeart/2018/5/layout/IconCircleLabelList"/>
    <dgm:cxn modelId="{D2816D37-FE1A-43DE-9680-8E93DAED4109}" type="presParOf" srcId="{2AA3F5B3-3C02-46FE-A6C8-6919669D546D}" destId="{5332CF15-B512-45F5-A815-90474775B060}" srcOrd="1" destOrd="0" presId="urn:microsoft.com/office/officeart/2018/5/layout/IconCircleLabelList"/>
    <dgm:cxn modelId="{BACC14AE-D50C-41E5-98A1-152340AF9DEE}" type="presParOf" srcId="{2AA3F5B3-3C02-46FE-A6C8-6919669D546D}" destId="{64113926-B5E5-432F-B789-AD9246729B7E}" srcOrd="2" destOrd="0" presId="urn:microsoft.com/office/officeart/2018/5/layout/IconCircleLabelList"/>
    <dgm:cxn modelId="{7D218678-BE20-41CC-AC11-6EB8A1126F5E}" type="presParOf" srcId="{2AA3F5B3-3C02-46FE-A6C8-6919669D546D}" destId="{D3B142D3-9461-4933-AD00-E0E7BE47C481}" srcOrd="3" destOrd="0" presId="urn:microsoft.com/office/officeart/2018/5/layout/IconCircleLabelList"/>
    <dgm:cxn modelId="{8EB4A754-22D7-40AA-9436-D43CFC1B4072}" type="presParOf" srcId="{C95C753F-0448-4D9D-B824-D28E3BB08982}" destId="{CA493F95-4245-4C2F-9393-A903F3AE5782}" srcOrd="1" destOrd="0" presId="urn:microsoft.com/office/officeart/2018/5/layout/IconCircleLabelList"/>
    <dgm:cxn modelId="{B0955199-72BF-418F-AEAB-DE71099DB9EC}" type="presParOf" srcId="{C95C753F-0448-4D9D-B824-D28E3BB08982}" destId="{C32EBB84-D590-4D45-9927-F537FDB36ABF}" srcOrd="2" destOrd="0" presId="urn:microsoft.com/office/officeart/2018/5/layout/IconCircleLabelList"/>
    <dgm:cxn modelId="{CD07AFFE-D18B-44D1-8129-C7993C306734}" type="presParOf" srcId="{C32EBB84-D590-4D45-9927-F537FDB36ABF}" destId="{06424565-568C-4B6A-A2F5-48A5792705B9}" srcOrd="0" destOrd="0" presId="urn:microsoft.com/office/officeart/2018/5/layout/IconCircleLabelList"/>
    <dgm:cxn modelId="{0905F35D-60A4-4D2E-8004-520B040EE246}" type="presParOf" srcId="{C32EBB84-D590-4D45-9927-F537FDB36ABF}" destId="{6A5E5B03-BE9F-45BB-813D-D15ADF5AF9DD}" srcOrd="1" destOrd="0" presId="urn:microsoft.com/office/officeart/2018/5/layout/IconCircleLabelList"/>
    <dgm:cxn modelId="{85ADC8D4-5D21-49BE-834F-1B9D204347D8}" type="presParOf" srcId="{C32EBB84-D590-4D45-9927-F537FDB36ABF}" destId="{649048C7-E250-4615-B9A3-C5029D26089E}" srcOrd="2" destOrd="0" presId="urn:microsoft.com/office/officeart/2018/5/layout/IconCircleLabelList"/>
    <dgm:cxn modelId="{9AB9C2C8-82B5-4B91-A32D-A41ABDF71347}" type="presParOf" srcId="{C32EBB84-D590-4D45-9927-F537FDB36ABF}" destId="{811F0EF9-C7CE-40D0-8BD2-4E640CE30BB1}" srcOrd="3" destOrd="0" presId="urn:microsoft.com/office/officeart/2018/5/layout/IconCircleLabelList"/>
    <dgm:cxn modelId="{1DD49FF1-41C5-4105-8117-DDD057892AFF}" type="presParOf" srcId="{C95C753F-0448-4D9D-B824-D28E3BB08982}" destId="{E827C403-E7DA-485C-A5FD-D8DBA52A8A78}" srcOrd="3" destOrd="0" presId="urn:microsoft.com/office/officeart/2018/5/layout/IconCircleLabelList"/>
    <dgm:cxn modelId="{69C8CCC7-D6B2-4D18-8E6C-ADCBAA03236B}" type="presParOf" srcId="{C95C753F-0448-4D9D-B824-D28E3BB08982}" destId="{CF15789C-FE13-4B68-B6CF-9016A5AE1982}" srcOrd="4" destOrd="0" presId="urn:microsoft.com/office/officeart/2018/5/layout/IconCircleLabelList"/>
    <dgm:cxn modelId="{CC73D845-6200-4E3A-ACA5-3ADB2F1545A4}" type="presParOf" srcId="{CF15789C-FE13-4B68-B6CF-9016A5AE1982}" destId="{099E5AFF-77FF-4B21-A0E1-231C44F7177E}" srcOrd="0" destOrd="0" presId="urn:microsoft.com/office/officeart/2018/5/layout/IconCircleLabelList"/>
    <dgm:cxn modelId="{DA281A31-97CE-485E-A307-E323BDADCAA6}" type="presParOf" srcId="{CF15789C-FE13-4B68-B6CF-9016A5AE1982}" destId="{04096680-2BFB-46FB-9EDD-B39BE576A14E}" srcOrd="1" destOrd="0" presId="urn:microsoft.com/office/officeart/2018/5/layout/IconCircleLabelList"/>
    <dgm:cxn modelId="{44C94F7F-3D72-4FD8-BC2B-4541C3D8EAC8}" type="presParOf" srcId="{CF15789C-FE13-4B68-B6CF-9016A5AE1982}" destId="{9B7A4FFE-7D4A-4CEA-8DFB-3DA4C96AD2A4}" srcOrd="2" destOrd="0" presId="urn:microsoft.com/office/officeart/2018/5/layout/IconCircleLabelList"/>
    <dgm:cxn modelId="{159EF5C4-DEC3-4591-961B-DBDD7535DB3F}" type="presParOf" srcId="{CF15789C-FE13-4B68-B6CF-9016A5AE1982}" destId="{1DAAE456-BC3B-4192-8E09-ECC0146BAAF2}" srcOrd="3" destOrd="0" presId="urn:microsoft.com/office/officeart/2018/5/layout/IconCircleLabelList"/>
    <dgm:cxn modelId="{BD8827A9-3A89-4201-AEBE-EBE288320178}" type="presParOf" srcId="{C95C753F-0448-4D9D-B824-D28E3BB08982}" destId="{E33746BC-86C0-498B-ADFA-BAE938E4EF61}" srcOrd="5" destOrd="0" presId="urn:microsoft.com/office/officeart/2018/5/layout/IconCircleLabelList"/>
    <dgm:cxn modelId="{21B004E6-A6F9-4AA9-A600-740F24A0CC4F}" type="presParOf" srcId="{C95C753F-0448-4D9D-B824-D28E3BB08982}" destId="{8156ADE9-8F5F-4593-B810-E648233D7913}" srcOrd="6" destOrd="0" presId="urn:microsoft.com/office/officeart/2018/5/layout/IconCircleLabelList"/>
    <dgm:cxn modelId="{F719D363-2182-4816-B045-D9537547E9EB}" type="presParOf" srcId="{8156ADE9-8F5F-4593-B810-E648233D7913}" destId="{594421BC-C8F1-4394-AA3E-BA4181DE4954}" srcOrd="0" destOrd="0" presId="urn:microsoft.com/office/officeart/2018/5/layout/IconCircleLabelList"/>
    <dgm:cxn modelId="{EE3F163B-A306-45B1-A90A-E2596463633A}" type="presParOf" srcId="{8156ADE9-8F5F-4593-B810-E648233D7913}" destId="{B904C7C9-C0DE-435F-B75E-36947DD379E3}" srcOrd="1" destOrd="0" presId="urn:microsoft.com/office/officeart/2018/5/layout/IconCircleLabelList"/>
    <dgm:cxn modelId="{322777EE-E86C-4B02-926C-0FBE8B664773}" type="presParOf" srcId="{8156ADE9-8F5F-4593-B810-E648233D7913}" destId="{C7663745-BADB-4ED2-8F98-8DB3AE986EEC}" srcOrd="2" destOrd="0" presId="urn:microsoft.com/office/officeart/2018/5/layout/IconCircleLabelList"/>
    <dgm:cxn modelId="{97B3F720-2FF2-4334-B078-E24C0D7BB678}" type="presParOf" srcId="{8156ADE9-8F5F-4593-B810-E648233D7913}" destId="{ACD30594-02FA-4F01-84CA-DB8EEC86AB27}" srcOrd="3" destOrd="0" presId="urn:microsoft.com/office/officeart/2018/5/layout/IconCircleLabelList"/>
    <dgm:cxn modelId="{59501936-B25F-4C73-92B9-F853D766843C}" type="presParOf" srcId="{C95C753F-0448-4D9D-B824-D28E3BB08982}" destId="{F1AFD1EE-7517-4311-B3AF-E9362A0D3933}" srcOrd="7" destOrd="0" presId="urn:microsoft.com/office/officeart/2018/5/layout/IconCircleLabelList"/>
    <dgm:cxn modelId="{F89A4655-6397-4CE1-BD7E-5080032C1C06}" type="presParOf" srcId="{C95C753F-0448-4D9D-B824-D28E3BB08982}" destId="{C98EABCD-19DD-4D48-9F53-BE308DF500FB}" srcOrd="8" destOrd="0" presId="urn:microsoft.com/office/officeart/2018/5/layout/IconCircleLabelList"/>
    <dgm:cxn modelId="{A65CA09F-8D96-4856-A216-22DE20968E79}" type="presParOf" srcId="{C98EABCD-19DD-4D48-9F53-BE308DF500FB}" destId="{904F0A2E-31CB-4508-8621-CA8098785CBB}" srcOrd="0" destOrd="0" presId="urn:microsoft.com/office/officeart/2018/5/layout/IconCircleLabelList"/>
    <dgm:cxn modelId="{3C39B8A3-E444-44B2-8695-BA5A8F13C989}" type="presParOf" srcId="{C98EABCD-19DD-4D48-9F53-BE308DF500FB}" destId="{8428D6E6-7DF2-4BB3-BD52-38B50E197797}" srcOrd="1" destOrd="0" presId="urn:microsoft.com/office/officeart/2018/5/layout/IconCircleLabelList"/>
    <dgm:cxn modelId="{B07E47D9-A574-4010-A0A4-6587A2AE1646}" type="presParOf" srcId="{C98EABCD-19DD-4D48-9F53-BE308DF500FB}" destId="{7179AB6E-AF50-4CCE-96C7-B2F81A79863E}" srcOrd="2" destOrd="0" presId="urn:microsoft.com/office/officeart/2018/5/layout/IconCircleLabelList"/>
    <dgm:cxn modelId="{12D7CD40-96BA-4764-93DB-1CECDADCB1A3}" type="presParOf" srcId="{C98EABCD-19DD-4D48-9F53-BE308DF500FB}" destId="{FFCDB913-F493-4A5F-8762-5C70509994E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768762-B986-421C-A02D-F0B1DF9F357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5E6959-BD59-4E1E-8340-027D5B7B6A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Developers  - Who ?</a:t>
          </a:r>
        </a:p>
      </dgm:t>
    </dgm:pt>
    <dgm:pt modelId="{61B02DC3-BFFE-453F-BEE9-FF2928D82FC5}" type="parTrans" cxnId="{09E947BE-43B0-44F8-A7DE-B17600D32B2D}">
      <dgm:prSet/>
      <dgm:spPr/>
      <dgm:t>
        <a:bodyPr/>
        <a:lstStyle/>
        <a:p>
          <a:endParaRPr lang="en-US"/>
        </a:p>
      </dgm:t>
    </dgm:pt>
    <dgm:pt modelId="{65AE8F9B-02A7-4481-99C7-9984DF1B3C18}" type="sibTrans" cxnId="{09E947BE-43B0-44F8-A7DE-B17600D32B2D}">
      <dgm:prSet/>
      <dgm:spPr/>
      <dgm:t>
        <a:bodyPr/>
        <a:lstStyle/>
        <a:p>
          <a:endParaRPr lang="en-US"/>
        </a:p>
      </dgm:t>
    </dgm:pt>
    <dgm:pt modelId="{9B7337C2-FD6F-42B4-BD1E-5F4AF18884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Tasks and duties </a:t>
          </a:r>
        </a:p>
      </dgm:t>
    </dgm:pt>
    <dgm:pt modelId="{359BA54A-9AAD-4085-A865-D30A8A35F11A}" type="parTrans" cxnId="{111A5BBE-258C-4C7F-9631-B61109B009A7}">
      <dgm:prSet/>
      <dgm:spPr/>
      <dgm:t>
        <a:bodyPr/>
        <a:lstStyle/>
        <a:p>
          <a:endParaRPr lang="en-US"/>
        </a:p>
      </dgm:t>
    </dgm:pt>
    <dgm:pt modelId="{278C768F-E7BE-4DDE-AA60-DAF2329B07D2}" type="sibTrans" cxnId="{111A5BBE-258C-4C7F-9631-B61109B009A7}">
      <dgm:prSet/>
      <dgm:spPr/>
      <dgm:t>
        <a:bodyPr/>
        <a:lstStyle/>
        <a:p>
          <a:endParaRPr lang="en-US"/>
        </a:p>
      </dgm:t>
    </dgm:pt>
    <dgm:pt modelId="{C2D3EA89-4BE7-457C-8178-015AFD0991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Technologies selected </a:t>
          </a:r>
        </a:p>
      </dgm:t>
    </dgm:pt>
    <dgm:pt modelId="{44F92013-13F3-4722-A9D1-76013860E835}" type="parTrans" cxnId="{718F1730-533A-4AE3-8767-6F98600B635F}">
      <dgm:prSet/>
      <dgm:spPr/>
      <dgm:t>
        <a:bodyPr/>
        <a:lstStyle/>
        <a:p>
          <a:endParaRPr lang="en-US"/>
        </a:p>
      </dgm:t>
    </dgm:pt>
    <dgm:pt modelId="{00F729E4-55FB-4C5F-914A-8B1066ABD675}" type="sibTrans" cxnId="{718F1730-533A-4AE3-8767-6F98600B635F}">
      <dgm:prSet/>
      <dgm:spPr/>
      <dgm:t>
        <a:bodyPr/>
        <a:lstStyle/>
        <a:p>
          <a:endParaRPr lang="en-US"/>
        </a:p>
      </dgm:t>
    </dgm:pt>
    <dgm:pt modelId="{33CFFBE8-3A26-4D73-B3E7-9D15D2A8470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Challenges </a:t>
          </a:r>
        </a:p>
      </dgm:t>
    </dgm:pt>
    <dgm:pt modelId="{A5EE9570-B2DE-464D-B73B-8197A8B20828}" type="parTrans" cxnId="{D5AACC75-CF6C-49D2-BAAD-8A3FB9FACE6D}">
      <dgm:prSet/>
      <dgm:spPr/>
      <dgm:t>
        <a:bodyPr/>
        <a:lstStyle/>
        <a:p>
          <a:endParaRPr lang="en-US"/>
        </a:p>
      </dgm:t>
    </dgm:pt>
    <dgm:pt modelId="{9CE2FC61-CF39-47D1-8C75-58680EFCC09E}" type="sibTrans" cxnId="{D5AACC75-CF6C-49D2-BAAD-8A3FB9FACE6D}">
      <dgm:prSet/>
      <dgm:spPr/>
      <dgm:t>
        <a:bodyPr/>
        <a:lstStyle/>
        <a:p>
          <a:endParaRPr lang="en-US"/>
        </a:p>
      </dgm:t>
    </dgm:pt>
    <dgm:pt modelId="{24A3A6BA-EC2A-4E75-9E23-16B6F6AAFB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Solutions </a:t>
          </a:r>
        </a:p>
      </dgm:t>
    </dgm:pt>
    <dgm:pt modelId="{B9EB27BD-E804-460F-842E-3D2EF62E0232}" type="parTrans" cxnId="{91C67EE6-4CC7-476E-ACCB-FBD48521F3FD}">
      <dgm:prSet/>
      <dgm:spPr/>
      <dgm:t>
        <a:bodyPr/>
        <a:lstStyle/>
        <a:p>
          <a:endParaRPr lang="en-US"/>
        </a:p>
      </dgm:t>
    </dgm:pt>
    <dgm:pt modelId="{244D5CEF-F363-41F8-996E-AC333CCE0BEC}" type="sibTrans" cxnId="{91C67EE6-4CC7-476E-ACCB-FBD48521F3FD}">
      <dgm:prSet/>
      <dgm:spPr/>
      <dgm:t>
        <a:bodyPr/>
        <a:lstStyle/>
        <a:p>
          <a:endParaRPr lang="en-US"/>
        </a:p>
      </dgm:t>
    </dgm:pt>
    <dgm:pt modelId="{31009349-8763-4DF5-82E6-A86E6E2A3C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Accomplishment </a:t>
          </a:r>
        </a:p>
      </dgm:t>
    </dgm:pt>
    <dgm:pt modelId="{0B6AFAB9-1E1C-42DB-B6A9-88093DBD0D7E}" type="parTrans" cxnId="{AF03C16F-2E2E-494E-AC3F-0604DCD8CA53}">
      <dgm:prSet/>
      <dgm:spPr/>
      <dgm:t>
        <a:bodyPr/>
        <a:lstStyle/>
        <a:p>
          <a:endParaRPr lang="en-US"/>
        </a:p>
      </dgm:t>
    </dgm:pt>
    <dgm:pt modelId="{31DC064E-C9C6-4CA1-A924-342D2CF0DE3B}" type="sibTrans" cxnId="{AF03C16F-2E2E-494E-AC3F-0604DCD8CA53}">
      <dgm:prSet/>
      <dgm:spPr/>
      <dgm:t>
        <a:bodyPr/>
        <a:lstStyle/>
        <a:p>
          <a:endParaRPr lang="en-US"/>
        </a:p>
      </dgm:t>
    </dgm:pt>
    <dgm:pt modelId="{26D7B327-2AB7-4F36-A3DE-1184B1601FAA}" type="pres">
      <dgm:prSet presAssocID="{E3768762-B986-421C-A02D-F0B1DF9F3577}" presName="root" presStyleCnt="0">
        <dgm:presLayoutVars>
          <dgm:dir/>
          <dgm:resizeHandles val="exact"/>
        </dgm:presLayoutVars>
      </dgm:prSet>
      <dgm:spPr/>
    </dgm:pt>
    <dgm:pt modelId="{76B84BF5-C69E-4D6D-893A-0A4BE26CCA06}" type="pres">
      <dgm:prSet presAssocID="{945E6959-BD59-4E1E-8340-027D5B7B6AB7}" presName="compNode" presStyleCnt="0"/>
      <dgm:spPr/>
    </dgm:pt>
    <dgm:pt modelId="{506AC1F7-E313-4B40-8DC5-95551E19A126}" type="pres">
      <dgm:prSet presAssocID="{945E6959-BD59-4E1E-8340-027D5B7B6AB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604310A-A02E-4A27-85AF-3ACFBEB15D0D}" type="pres">
      <dgm:prSet presAssocID="{945E6959-BD59-4E1E-8340-027D5B7B6AB7}" presName="spaceRect" presStyleCnt="0"/>
      <dgm:spPr/>
    </dgm:pt>
    <dgm:pt modelId="{F6CA334F-7974-453E-B708-640206F9881A}" type="pres">
      <dgm:prSet presAssocID="{945E6959-BD59-4E1E-8340-027D5B7B6AB7}" presName="textRect" presStyleLbl="revTx" presStyleIdx="0" presStyleCnt="6">
        <dgm:presLayoutVars>
          <dgm:chMax val="1"/>
          <dgm:chPref val="1"/>
        </dgm:presLayoutVars>
      </dgm:prSet>
      <dgm:spPr/>
    </dgm:pt>
    <dgm:pt modelId="{47B1345D-2772-4302-93AD-5718C85C7A6B}" type="pres">
      <dgm:prSet presAssocID="{65AE8F9B-02A7-4481-99C7-9984DF1B3C18}" presName="sibTrans" presStyleCnt="0"/>
      <dgm:spPr/>
    </dgm:pt>
    <dgm:pt modelId="{8F8BDDF3-2F3A-499A-945F-678532E38C19}" type="pres">
      <dgm:prSet presAssocID="{9B7337C2-FD6F-42B4-BD1E-5F4AF1888464}" presName="compNode" presStyleCnt="0"/>
      <dgm:spPr/>
    </dgm:pt>
    <dgm:pt modelId="{213AB8B4-FD25-4C44-A018-D5803EE8E2E8}" type="pres">
      <dgm:prSet presAssocID="{9B7337C2-FD6F-42B4-BD1E-5F4AF188846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0867C2C-356A-4D23-B064-9008E662C4D1}" type="pres">
      <dgm:prSet presAssocID="{9B7337C2-FD6F-42B4-BD1E-5F4AF1888464}" presName="spaceRect" presStyleCnt="0"/>
      <dgm:spPr/>
    </dgm:pt>
    <dgm:pt modelId="{C6801B25-53AA-4A64-AEDD-8515BAF362BC}" type="pres">
      <dgm:prSet presAssocID="{9B7337C2-FD6F-42B4-BD1E-5F4AF1888464}" presName="textRect" presStyleLbl="revTx" presStyleIdx="1" presStyleCnt="6">
        <dgm:presLayoutVars>
          <dgm:chMax val="1"/>
          <dgm:chPref val="1"/>
        </dgm:presLayoutVars>
      </dgm:prSet>
      <dgm:spPr/>
    </dgm:pt>
    <dgm:pt modelId="{A964261E-1DBD-4BDE-84A3-B1B51052D298}" type="pres">
      <dgm:prSet presAssocID="{278C768F-E7BE-4DDE-AA60-DAF2329B07D2}" presName="sibTrans" presStyleCnt="0"/>
      <dgm:spPr/>
    </dgm:pt>
    <dgm:pt modelId="{C5D3EF98-5607-4B21-B0AC-A43B491F39A9}" type="pres">
      <dgm:prSet presAssocID="{C2D3EA89-4BE7-457C-8178-015AFD099133}" presName="compNode" presStyleCnt="0"/>
      <dgm:spPr/>
    </dgm:pt>
    <dgm:pt modelId="{611F75BB-9771-487D-A94E-D0DB186B0FB2}" type="pres">
      <dgm:prSet presAssocID="{C2D3EA89-4BE7-457C-8178-015AFD09913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39B31A0-2091-4232-A1F6-02DB9350AE29}" type="pres">
      <dgm:prSet presAssocID="{C2D3EA89-4BE7-457C-8178-015AFD099133}" presName="spaceRect" presStyleCnt="0"/>
      <dgm:spPr/>
    </dgm:pt>
    <dgm:pt modelId="{4812AB24-4C28-48BD-8D48-80F8BD857D2D}" type="pres">
      <dgm:prSet presAssocID="{C2D3EA89-4BE7-457C-8178-015AFD099133}" presName="textRect" presStyleLbl="revTx" presStyleIdx="2" presStyleCnt="6">
        <dgm:presLayoutVars>
          <dgm:chMax val="1"/>
          <dgm:chPref val="1"/>
        </dgm:presLayoutVars>
      </dgm:prSet>
      <dgm:spPr/>
    </dgm:pt>
    <dgm:pt modelId="{E3694D92-9231-42AB-B744-522919DC29E4}" type="pres">
      <dgm:prSet presAssocID="{00F729E4-55FB-4C5F-914A-8B1066ABD675}" presName="sibTrans" presStyleCnt="0"/>
      <dgm:spPr/>
    </dgm:pt>
    <dgm:pt modelId="{02BF48CC-83A1-4337-B2CC-C3A7A625E36A}" type="pres">
      <dgm:prSet presAssocID="{33CFFBE8-3A26-4D73-B3E7-9D15D2A8470E}" presName="compNode" presStyleCnt="0"/>
      <dgm:spPr/>
    </dgm:pt>
    <dgm:pt modelId="{6390E62C-95F9-42A6-81B5-A5ECC8EE88D4}" type="pres">
      <dgm:prSet presAssocID="{33CFFBE8-3A26-4D73-B3E7-9D15D2A847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C9F59D2-708C-48F0-98F4-A8E00C026A7F}" type="pres">
      <dgm:prSet presAssocID="{33CFFBE8-3A26-4D73-B3E7-9D15D2A8470E}" presName="spaceRect" presStyleCnt="0"/>
      <dgm:spPr/>
    </dgm:pt>
    <dgm:pt modelId="{E65DA1E1-0AFB-4847-AC8A-F533666E1537}" type="pres">
      <dgm:prSet presAssocID="{33CFFBE8-3A26-4D73-B3E7-9D15D2A8470E}" presName="textRect" presStyleLbl="revTx" presStyleIdx="3" presStyleCnt="6">
        <dgm:presLayoutVars>
          <dgm:chMax val="1"/>
          <dgm:chPref val="1"/>
        </dgm:presLayoutVars>
      </dgm:prSet>
      <dgm:spPr/>
    </dgm:pt>
    <dgm:pt modelId="{D1099447-9F20-467A-90E9-68709FB70FA6}" type="pres">
      <dgm:prSet presAssocID="{9CE2FC61-CF39-47D1-8C75-58680EFCC09E}" presName="sibTrans" presStyleCnt="0"/>
      <dgm:spPr/>
    </dgm:pt>
    <dgm:pt modelId="{2B5C28AC-1686-4B4D-A9C8-951E891F356D}" type="pres">
      <dgm:prSet presAssocID="{24A3A6BA-EC2A-4E75-9E23-16B6F6AAFBDE}" presName="compNode" presStyleCnt="0"/>
      <dgm:spPr/>
    </dgm:pt>
    <dgm:pt modelId="{5A4A95F4-ACB7-4A52-94F8-C8A46CA0FC9F}" type="pres">
      <dgm:prSet presAssocID="{24A3A6BA-EC2A-4E75-9E23-16B6F6AAFBD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2FAEDC3-EB06-47E8-92ED-7C744B16F317}" type="pres">
      <dgm:prSet presAssocID="{24A3A6BA-EC2A-4E75-9E23-16B6F6AAFBDE}" presName="spaceRect" presStyleCnt="0"/>
      <dgm:spPr/>
    </dgm:pt>
    <dgm:pt modelId="{44BE2F31-6CD2-4CD5-9DC6-F84F3AECF94A}" type="pres">
      <dgm:prSet presAssocID="{24A3A6BA-EC2A-4E75-9E23-16B6F6AAFBDE}" presName="textRect" presStyleLbl="revTx" presStyleIdx="4" presStyleCnt="6">
        <dgm:presLayoutVars>
          <dgm:chMax val="1"/>
          <dgm:chPref val="1"/>
        </dgm:presLayoutVars>
      </dgm:prSet>
      <dgm:spPr/>
    </dgm:pt>
    <dgm:pt modelId="{B6AFCF7E-C8B9-4F4F-9601-8A6A56E783C4}" type="pres">
      <dgm:prSet presAssocID="{244D5CEF-F363-41F8-996E-AC333CCE0BEC}" presName="sibTrans" presStyleCnt="0"/>
      <dgm:spPr/>
    </dgm:pt>
    <dgm:pt modelId="{AEDD8454-D7B4-4E74-A374-669FD0BD2552}" type="pres">
      <dgm:prSet presAssocID="{31009349-8763-4DF5-82E6-A86E6E2A3C04}" presName="compNode" presStyleCnt="0"/>
      <dgm:spPr/>
    </dgm:pt>
    <dgm:pt modelId="{B94AA054-0013-4804-BD30-ABB942347FD5}" type="pres">
      <dgm:prSet presAssocID="{31009349-8763-4DF5-82E6-A86E6E2A3C0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C74B805-A92C-4235-AE1D-9887EBD2867B}" type="pres">
      <dgm:prSet presAssocID="{31009349-8763-4DF5-82E6-A86E6E2A3C04}" presName="spaceRect" presStyleCnt="0"/>
      <dgm:spPr/>
    </dgm:pt>
    <dgm:pt modelId="{47C4A70A-5FBF-45F7-8B24-1FA489148FCA}" type="pres">
      <dgm:prSet presAssocID="{31009349-8763-4DF5-82E6-A86E6E2A3C0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FD24404-AAAF-4840-A2CD-8CF60C744E1F}" type="presOf" srcId="{945E6959-BD59-4E1E-8340-027D5B7B6AB7}" destId="{F6CA334F-7974-453E-B708-640206F9881A}" srcOrd="0" destOrd="0" presId="urn:microsoft.com/office/officeart/2018/2/layout/IconLabelList"/>
    <dgm:cxn modelId="{1C7B0806-3185-4698-8286-DDFC3E64EEAA}" type="presOf" srcId="{9B7337C2-FD6F-42B4-BD1E-5F4AF1888464}" destId="{C6801B25-53AA-4A64-AEDD-8515BAF362BC}" srcOrd="0" destOrd="0" presId="urn:microsoft.com/office/officeart/2018/2/layout/IconLabelList"/>
    <dgm:cxn modelId="{718F1730-533A-4AE3-8767-6F98600B635F}" srcId="{E3768762-B986-421C-A02D-F0B1DF9F3577}" destId="{C2D3EA89-4BE7-457C-8178-015AFD099133}" srcOrd="2" destOrd="0" parTransId="{44F92013-13F3-4722-A9D1-76013860E835}" sibTransId="{00F729E4-55FB-4C5F-914A-8B1066ABD675}"/>
    <dgm:cxn modelId="{C76E6C6B-AE3F-4AE2-854E-9D84A7F2DDF8}" type="presOf" srcId="{33CFFBE8-3A26-4D73-B3E7-9D15D2A8470E}" destId="{E65DA1E1-0AFB-4847-AC8A-F533666E1537}" srcOrd="0" destOrd="0" presId="urn:microsoft.com/office/officeart/2018/2/layout/IconLabelList"/>
    <dgm:cxn modelId="{AF03C16F-2E2E-494E-AC3F-0604DCD8CA53}" srcId="{E3768762-B986-421C-A02D-F0B1DF9F3577}" destId="{31009349-8763-4DF5-82E6-A86E6E2A3C04}" srcOrd="5" destOrd="0" parTransId="{0B6AFAB9-1E1C-42DB-B6A9-88093DBD0D7E}" sibTransId="{31DC064E-C9C6-4CA1-A924-342D2CF0DE3B}"/>
    <dgm:cxn modelId="{D5AACC75-CF6C-49D2-BAAD-8A3FB9FACE6D}" srcId="{E3768762-B986-421C-A02D-F0B1DF9F3577}" destId="{33CFFBE8-3A26-4D73-B3E7-9D15D2A8470E}" srcOrd="3" destOrd="0" parTransId="{A5EE9570-B2DE-464D-B73B-8197A8B20828}" sibTransId="{9CE2FC61-CF39-47D1-8C75-58680EFCC09E}"/>
    <dgm:cxn modelId="{0CC2CE81-3444-4471-9562-41ACE45FBBA8}" type="presOf" srcId="{24A3A6BA-EC2A-4E75-9E23-16B6F6AAFBDE}" destId="{44BE2F31-6CD2-4CD5-9DC6-F84F3AECF94A}" srcOrd="0" destOrd="0" presId="urn:microsoft.com/office/officeart/2018/2/layout/IconLabelList"/>
    <dgm:cxn modelId="{82C6288B-6C0B-4B7A-8E82-5347E60C4656}" type="presOf" srcId="{C2D3EA89-4BE7-457C-8178-015AFD099133}" destId="{4812AB24-4C28-48BD-8D48-80F8BD857D2D}" srcOrd="0" destOrd="0" presId="urn:microsoft.com/office/officeart/2018/2/layout/IconLabelList"/>
    <dgm:cxn modelId="{60890A9C-BEBB-469E-B09E-506068E9A368}" type="presOf" srcId="{31009349-8763-4DF5-82E6-A86E6E2A3C04}" destId="{47C4A70A-5FBF-45F7-8B24-1FA489148FCA}" srcOrd="0" destOrd="0" presId="urn:microsoft.com/office/officeart/2018/2/layout/IconLabelList"/>
    <dgm:cxn modelId="{111A5BBE-258C-4C7F-9631-B61109B009A7}" srcId="{E3768762-B986-421C-A02D-F0B1DF9F3577}" destId="{9B7337C2-FD6F-42B4-BD1E-5F4AF1888464}" srcOrd="1" destOrd="0" parTransId="{359BA54A-9AAD-4085-A865-D30A8A35F11A}" sibTransId="{278C768F-E7BE-4DDE-AA60-DAF2329B07D2}"/>
    <dgm:cxn modelId="{09E947BE-43B0-44F8-A7DE-B17600D32B2D}" srcId="{E3768762-B986-421C-A02D-F0B1DF9F3577}" destId="{945E6959-BD59-4E1E-8340-027D5B7B6AB7}" srcOrd="0" destOrd="0" parTransId="{61B02DC3-BFFE-453F-BEE9-FF2928D82FC5}" sibTransId="{65AE8F9B-02A7-4481-99C7-9984DF1B3C18}"/>
    <dgm:cxn modelId="{F19B72C3-DC0B-4EA9-8185-D6B022695608}" type="presOf" srcId="{E3768762-B986-421C-A02D-F0B1DF9F3577}" destId="{26D7B327-2AB7-4F36-A3DE-1184B1601FAA}" srcOrd="0" destOrd="0" presId="urn:microsoft.com/office/officeart/2018/2/layout/IconLabelList"/>
    <dgm:cxn modelId="{91C67EE6-4CC7-476E-ACCB-FBD48521F3FD}" srcId="{E3768762-B986-421C-A02D-F0B1DF9F3577}" destId="{24A3A6BA-EC2A-4E75-9E23-16B6F6AAFBDE}" srcOrd="4" destOrd="0" parTransId="{B9EB27BD-E804-460F-842E-3D2EF62E0232}" sibTransId="{244D5CEF-F363-41F8-996E-AC333CCE0BEC}"/>
    <dgm:cxn modelId="{13E22863-F55D-40E7-A199-DD4498F5C60B}" type="presParOf" srcId="{26D7B327-2AB7-4F36-A3DE-1184B1601FAA}" destId="{76B84BF5-C69E-4D6D-893A-0A4BE26CCA06}" srcOrd="0" destOrd="0" presId="urn:microsoft.com/office/officeart/2018/2/layout/IconLabelList"/>
    <dgm:cxn modelId="{BA7EC4D3-4FA0-41AC-B42A-482653A5F288}" type="presParOf" srcId="{76B84BF5-C69E-4D6D-893A-0A4BE26CCA06}" destId="{506AC1F7-E313-4B40-8DC5-95551E19A126}" srcOrd="0" destOrd="0" presId="urn:microsoft.com/office/officeart/2018/2/layout/IconLabelList"/>
    <dgm:cxn modelId="{484A7945-E048-4829-B971-379F6EE9BAEE}" type="presParOf" srcId="{76B84BF5-C69E-4D6D-893A-0A4BE26CCA06}" destId="{4604310A-A02E-4A27-85AF-3ACFBEB15D0D}" srcOrd="1" destOrd="0" presId="urn:microsoft.com/office/officeart/2018/2/layout/IconLabelList"/>
    <dgm:cxn modelId="{A154E4B2-B914-47D1-A932-CFF45557C4B9}" type="presParOf" srcId="{76B84BF5-C69E-4D6D-893A-0A4BE26CCA06}" destId="{F6CA334F-7974-453E-B708-640206F9881A}" srcOrd="2" destOrd="0" presId="urn:microsoft.com/office/officeart/2018/2/layout/IconLabelList"/>
    <dgm:cxn modelId="{54997C91-684D-4F1C-97BD-0E74643B7056}" type="presParOf" srcId="{26D7B327-2AB7-4F36-A3DE-1184B1601FAA}" destId="{47B1345D-2772-4302-93AD-5718C85C7A6B}" srcOrd="1" destOrd="0" presId="urn:microsoft.com/office/officeart/2018/2/layout/IconLabelList"/>
    <dgm:cxn modelId="{4BF4A950-9255-4C4E-A034-FC24F34420DE}" type="presParOf" srcId="{26D7B327-2AB7-4F36-A3DE-1184B1601FAA}" destId="{8F8BDDF3-2F3A-499A-945F-678532E38C19}" srcOrd="2" destOrd="0" presId="urn:microsoft.com/office/officeart/2018/2/layout/IconLabelList"/>
    <dgm:cxn modelId="{294B13B3-3CB0-4475-9644-21D043CBA34B}" type="presParOf" srcId="{8F8BDDF3-2F3A-499A-945F-678532E38C19}" destId="{213AB8B4-FD25-4C44-A018-D5803EE8E2E8}" srcOrd="0" destOrd="0" presId="urn:microsoft.com/office/officeart/2018/2/layout/IconLabelList"/>
    <dgm:cxn modelId="{717DD270-D342-4AF8-B365-A2644AC3FE65}" type="presParOf" srcId="{8F8BDDF3-2F3A-499A-945F-678532E38C19}" destId="{80867C2C-356A-4D23-B064-9008E662C4D1}" srcOrd="1" destOrd="0" presId="urn:microsoft.com/office/officeart/2018/2/layout/IconLabelList"/>
    <dgm:cxn modelId="{CC0F5061-B893-4D13-B670-857CFB2F4231}" type="presParOf" srcId="{8F8BDDF3-2F3A-499A-945F-678532E38C19}" destId="{C6801B25-53AA-4A64-AEDD-8515BAF362BC}" srcOrd="2" destOrd="0" presId="urn:microsoft.com/office/officeart/2018/2/layout/IconLabelList"/>
    <dgm:cxn modelId="{6525E843-F5BE-41E3-A437-678BA47D0C13}" type="presParOf" srcId="{26D7B327-2AB7-4F36-A3DE-1184B1601FAA}" destId="{A964261E-1DBD-4BDE-84A3-B1B51052D298}" srcOrd="3" destOrd="0" presId="urn:microsoft.com/office/officeart/2018/2/layout/IconLabelList"/>
    <dgm:cxn modelId="{6EE22309-180D-4805-8508-8C2F57B0F996}" type="presParOf" srcId="{26D7B327-2AB7-4F36-A3DE-1184B1601FAA}" destId="{C5D3EF98-5607-4B21-B0AC-A43B491F39A9}" srcOrd="4" destOrd="0" presId="urn:microsoft.com/office/officeart/2018/2/layout/IconLabelList"/>
    <dgm:cxn modelId="{DC47183F-76B4-4A2F-B0ED-B7BA6CBF61BB}" type="presParOf" srcId="{C5D3EF98-5607-4B21-B0AC-A43B491F39A9}" destId="{611F75BB-9771-487D-A94E-D0DB186B0FB2}" srcOrd="0" destOrd="0" presId="urn:microsoft.com/office/officeart/2018/2/layout/IconLabelList"/>
    <dgm:cxn modelId="{6E809E77-035D-4B17-83B7-6024DD4D8529}" type="presParOf" srcId="{C5D3EF98-5607-4B21-B0AC-A43B491F39A9}" destId="{C39B31A0-2091-4232-A1F6-02DB9350AE29}" srcOrd="1" destOrd="0" presId="urn:microsoft.com/office/officeart/2018/2/layout/IconLabelList"/>
    <dgm:cxn modelId="{A6EC1D4A-8E89-4EBD-8DA2-FAFF04D32A4D}" type="presParOf" srcId="{C5D3EF98-5607-4B21-B0AC-A43B491F39A9}" destId="{4812AB24-4C28-48BD-8D48-80F8BD857D2D}" srcOrd="2" destOrd="0" presId="urn:microsoft.com/office/officeart/2018/2/layout/IconLabelList"/>
    <dgm:cxn modelId="{C43DF6C5-728E-4BA4-BDBB-E3675C7B37BD}" type="presParOf" srcId="{26D7B327-2AB7-4F36-A3DE-1184B1601FAA}" destId="{E3694D92-9231-42AB-B744-522919DC29E4}" srcOrd="5" destOrd="0" presId="urn:microsoft.com/office/officeart/2018/2/layout/IconLabelList"/>
    <dgm:cxn modelId="{A75A8C1D-5AB6-4FA5-A7F9-563D66ECBC05}" type="presParOf" srcId="{26D7B327-2AB7-4F36-A3DE-1184B1601FAA}" destId="{02BF48CC-83A1-4337-B2CC-C3A7A625E36A}" srcOrd="6" destOrd="0" presId="urn:microsoft.com/office/officeart/2018/2/layout/IconLabelList"/>
    <dgm:cxn modelId="{0C1BA383-2D9E-4DC2-B360-EEF96EFD7268}" type="presParOf" srcId="{02BF48CC-83A1-4337-B2CC-C3A7A625E36A}" destId="{6390E62C-95F9-42A6-81B5-A5ECC8EE88D4}" srcOrd="0" destOrd="0" presId="urn:microsoft.com/office/officeart/2018/2/layout/IconLabelList"/>
    <dgm:cxn modelId="{D2178863-4F05-46C1-A965-2D2EEE4F9934}" type="presParOf" srcId="{02BF48CC-83A1-4337-B2CC-C3A7A625E36A}" destId="{EC9F59D2-708C-48F0-98F4-A8E00C026A7F}" srcOrd="1" destOrd="0" presId="urn:microsoft.com/office/officeart/2018/2/layout/IconLabelList"/>
    <dgm:cxn modelId="{EC06FE09-62E7-4DAA-8E86-93ECA4FCF54A}" type="presParOf" srcId="{02BF48CC-83A1-4337-B2CC-C3A7A625E36A}" destId="{E65DA1E1-0AFB-4847-AC8A-F533666E1537}" srcOrd="2" destOrd="0" presId="urn:microsoft.com/office/officeart/2018/2/layout/IconLabelList"/>
    <dgm:cxn modelId="{446083E2-DC7A-4264-A3C2-436146796903}" type="presParOf" srcId="{26D7B327-2AB7-4F36-A3DE-1184B1601FAA}" destId="{D1099447-9F20-467A-90E9-68709FB70FA6}" srcOrd="7" destOrd="0" presId="urn:microsoft.com/office/officeart/2018/2/layout/IconLabelList"/>
    <dgm:cxn modelId="{24162195-A0D7-4ACB-8E13-4A853DD514E8}" type="presParOf" srcId="{26D7B327-2AB7-4F36-A3DE-1184B1601FAA}" destId="{2B5C28AC-1686-4B4D-A9C8-951E891F356D}" srcOrd="8" destOrd="0" presId="urn:microsoft.com/office/officeart/2018/2/layout/IconLabelList"/>
    <dgm:cxn modelId="{7541B289-51AE-4A54-8ED7-1B7F983017A0}" type="presParOf" srcId="{2B5C28AC-1686-4B4D-A9C8-951E891F356D}" destId="{5A4A95F4-ACB7-4A52-94F8-C8A46CA0FC9F}" srcOrd="0" destOrd="0" presId="urn:microsoft.com/office/officeart/2018/2/layout/IconLabelList"/>
    <dgm:cxn modelId="{DD421DFB-E543-4424-9E75-5A627AA2CC36}" type="presParOf" srcId="{2B5C28AC-1686-4B4D-A9C8-951E891F356D}" destId="{72FAEDC3-EB06-47E8-92ED-7C744B16F317}" srcOrd="1" destOrd="0" presId="urn:microsoft.com/office/officeart/2018/2/layout/IconLabelList"/>
    <dgm:cxn modelId="{2407BD0E-CFCA-4543-8EEF-85A498F1B09A}" type="presParOf" srcId="{2B5C28AC-1686-4B4D-A9C8-951E891F356D}" destId="{44BE2F31-6CD2-4CD5-9DC6-F84F3AECF94A}" srcOrd="2" destOrd="0" presId="urn:microsoft.com/office/officeart/2018/2/layout/IconLabelList"/>
    <dgm:cxn modelId="{537BF2E5-3004-4F1F-B444-B6B197576761}" type="presParOf" srcId="{26D7B327-2AB7-4F36-A3DE-1184B1601FAA}" destId="{B6AFCF7E-C8B9-4F4F-9601-8A6A56E783C4}" srcOrd="9" destOrd="0" presId="urn:microsoft.com/office/officeart/2018/2/layout/IconLabelList"/>
    <dgm:cxn modelId="{23AB5249-4EDC-43E2-9B6C-4203AC85209B}" type="presParOf" srcId="{26D7B327-2AB7-4F36-A3DE-1184B1601FAA}" destId="{AEDD8454-D7B4-4E74-A374-669FD0BD2552}" srcOrd="10" destOrd="0" presId="urn:microsoft.com/office/officeart/2018/2/layout/IconLabelList"/>
    <dgm:cxn modelId="{7271614C-60F7-43FE-8524-38E44B8BF20F}" type="presParOf" srcId="{AEDD8454-D7B4-4E74-A374-669FD0BD2552}" destId="{B94AA054-0013-4804-BD30-ABB942347FD5}" srcOrd="0" destOrd="0" presId="urn:microsoft.com/office/officeart/2018/2/layout/IconLabelList"/>
    <dgm:cxn modelId="{23BF51B7-5D46-47F3-9AC0-6E9B98F710B1}" type="presParOf" srcId="{AEDD8454-D7B4-4E74-A374-669FD0BD2552}" destId="{6C74B805-A92C-4235-AE1D-9887EBD2867B}" srcOrd="1" destOrd="0" presId="urn:microsoft.com/office/officeart/2018/2/layout/IconLabelList"/>
    <dgm:cxn modelId="{9A0FD79C-BA19-4CF1-B737-4B5BF21D9C96}" type="presParOf" srcId="{AEDD8454-D7B4-4E74-A374-669FD0BD2552}" destId="{47C4A70A-5FBF-45F7-8B24-1FA489148FC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FC95FE-4078-4C2B-B483-54032E10AE9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A54EE1D-C2BA-42A7-BA6E-F1292FFA8B29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Convert requirements into code </a:t>
          </a:r>
        </a:p>
      </dgm:t>
    </dgm:pt>
    <dgm:pt modelId="{1BCA4346-2E0E-476D-AC38-7890DF28C6AB}" type="parTrans" cxnId="{978FE75A-44E9-4151-B611-E1C772312BC9}">
      <dgm:prSet/>
      <dgm:spPr/>
      <dgm:t>
        <a:bodyPr/>
        <a:lstStyle/>
        <a:p>
          <a:endParaRPr lang="en-US"/>
        </a:p>
      </dgm:t>
    </dgm:pt>
    <dgm:pt modelId="{56693BD5-8120-49D1-8B52-DCAB91396C16}" type="sibTrans" cxnId="{978FE75A-44E9-4151-B611-E1C772312BC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11C0531-3533-4013-8098-71D376ED4CB4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Develop / create functional system </a:t>
          </a:r>
        </a:p>
      </dgm:t>
    </dgm:pt>
    <dgm:pt modelId="{2E5E9542-6F72-49B7-B865-4B54AF93E35E}" type="parTrans" cxnId="{A74E5D44-CE96-4752-B3A6-DD994EE15024}">
      <dgm:prSet/>
      <dgm:spPr/>
      <dgm:t>
        <a:bodyPr/>
        <a:lstStyle/>
        <a:p>
          <a:endParaRPr lang="en-US"/>
        </a:p>
      </dgm:t>
    </dgm:pt>
    <dgm:pt modelId="{A1644E2B-1AFC-4812-BAB6-525E2ED267AC}" type="sibTrans" cxnId="{A74E5D44-CE96-4752-B3A6-DD994EE15024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6FDE4C92-814A-4565-A60C-1133D121C4DA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Follow BA instructions </a:t>
          </a:r>
        </a:p>
      </dgm:t>
    </dgm:pt>
    <dgm:pt modelId="{321FFD44-0F8C-4510-AF79-B157CA5CD193}" type="parTrans" cxnId="{D8C476C7-A8F6-4BC4-B38A-58A0862D94D0}">
      <dgm:prSet/>
      <dgm:spPr/>
      <dgm:t>
        <a:bodyPr/>
        <a:lstStyle/>
        <a:p>
          <a:endParaRPr lang="en-US"/>
        </a:p>
      </dgm:t>
    </dgm:pt>
    <dgm:pt modelId="{D32E1781-9722-4511-93B4-916B6E25724A}" type="sibTrans" cxnId="{D8C476C7-A8F6-4BC4-B38A-58A0862D94D0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A7A2C1E-EA4C-4A05-8631-EFFC85D952D0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Work on deadlines </a:t>
          </a:r>
        </a:p>
      </dgm:t>
    </dgm:pt>
    <dgm:pt modelId="{E1CA620E-6227-4894-8E68-1F0166290AB2}" type="parTrans" cxnId="{668CC2D7-3845-4201-B71F-53EB83ADB39C}">
      <dgm:prSet/>
      <dgm:spPr/>
      <dgm:t>
        <a:bodyPr/>
        <a:lstStyle/>
        <a:p>
          <a:endParaRPr lang="en-US"/>
        </a:p>
      </dgm:t>
    </dgm:pt>
    <dgm:pt modelId="{77998383-FADB-40FF-9C95-B4A1EDCEB6E8}" type="sibTrans" cxnId="{668CC2D7-3845-4201-B71F-53EB83ADB39C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D1CA9AB5-5AC9-4B67-BBD3-7A752BF5805F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Help each other </a:t>
          </a:r>
        </a:p>
      </dgm:t>
    </dgm:pt>
    <dgm:pt modelId="{AE0E266C-E35D-41C2-B779-F751233E477E}" type="parTrans" cxnId="{28BDF58E-B805-4EBA-B19F-C9A3A4315942}">
      <dgm:prSet/>
      <dgm:spPr/>
      <dgm:t>
        <a:bodyPr/>
        <a:lstStyle/>
        <a:p>
          <a:endParaRPr lang="en-US"/>
        </a:p>
      </dgm:t>
    </dgm:pt>
    <dgm:pt modelId="{264F78D2-DBE2-485A-999A-A7AD03217AC4}" type="sibTrans" cxnId="{28BDF58E-B805-4EBA-B19F-C9A3A4315942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2066D09C-D493-4064-B832-3EF91D550DCE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Talk about the issues and problem to the PM and BA</a:t>
          </a:r>
        </a:p>
      </dgm:t>
    </dgm:pt>
    <dgm:pt modelId="{6035554B-58F8-4450-9CDB-1E9718F736CC}" type="parTrans" cxnId="{F8ACCD9D-24D5-4D5B-8B64-EF747430A690}">
      <dgm:prSet/>
      <dgm:spPr/>
      <dgm:t>
        <a:bodyPr/>
        <a:lstStyle/>
        <a:p>
          <a:endParaRPr lang="en-US"/>
        </a:p>
      </dgm:t>
    </dgm:pt>
    <dgm:pt modelId="{16B0CF89-667E-48D1-8FE7-C1BE11F26E1E}" type="sibTrans" cxnId="{F8ACCD9D-24D5-4D5B-8B64-EF747430A69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2EBD0ACB-DCB3-46E7-854A-5A6D8C927044}" type="pres">
      <dgm:prSet presAssocID="{F7FC95FE-4078-4C2B-B483-54032E10AE90}" presName="Name0" presStyleCnt="0">
        <dgm:presLayoutVars>
          <dgm:animLvl val="lvl"/>
          <dgm:resizeHandles val="exact"/>
        </dgm:presLayoutVars>
      </dgm:prSet>
      <dgm:spPr/>
    </dgm:pt>
    <dgm:pt modelId="{78574AD1-D21C-4AF2-9714-A1DB97C06924}" type="pres">
      <dgm:prSet presAssocID="{6A54EE1D-C2BA-42A7-BA6E-F1292FFA8B29}" presName="compositeNode" presStyleCnt="0">
        <dgm:presLayoutVars>
          <dgm:bulletEnabled val="1"/>
        </dgm:presLayoutVars>
      </dgm:prSet>
      <dgm:spPr/>
    </dgm:pt>
    <dgm:pt modelId="{C7B89F8D-899D-4907-A1D2-058F5167E73B}" type="pres">
      <dgm:prSet presAssocID="{6A54EE1D-C2BA-42A7-BA6E-F1292FFA8B29}" presName="bgRect" presStyleLbl="bgAccFollowNode1" presStyleIdx="0" presStyleCnt="6"/>
      <dgm:spPr/>
    </dgm:pt>
    <dgm:pt modelId="{DA895553-A123-48C0-837A-7688724B4787}" type="pres">
      <dgm:prSet presAssocID="{56693BD5-8120-49D1-8B52-DCAB91396C16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543F9E4C-00D9-4E1D-BB2B-902033600B5F}" type="pres">
      <dgm:prSet presAssocID="{6A54EE1D-C2BA-42A7-BA6E-F1292FFA8B29}" presName="bottomLine" presStyleLbl="alignNode1" presStyleIdx="1" presStyleCnt="12">
        <dgm:presLayoutVars/>
      </dgm:prSet>
      <dgm:spPr/>
    </dgm:pt>
    <dgm:pt modelId="{891A0F51-4C5B-4A4A-9D02-3F7B9C8F8E04}" type="pres">
      <dgm:prSet presAssocID="{6A54EE1D-C2BA-42A7-BA6E-F1292FFA8B29}" presName="nodeText" presStyleLbl="bgAccFollowNode1" presStyleIdx="0" presStyleCnt="6">
        <dgm:presLayoutVars>
          <dgm:bulletEnabled val="1"/>
        </dgm:presLayoutVars>
      </dgm:prSet>
      <dgm:spPr/>
    </dgm:pt>
    <dgm:pt modelId="{F8F2502C-326B-4CFD-9761-41C5786FE153}" type="pres">
      <dgm:prSet presAssocID="{56693BD5-8120-49D1-8B52-DCAB91396C16}" presName="sibTrans" presStyleCnt="0"/>
      <dgm:spPr/>
    </dgm:pt>
    <dgm:pt modelId="{CF44CAE9-098C-417F-882B-21D049AA4DF5}" type="pres">
      <dgm:prSet presAssocID="{F11C0531-3533-4013-8098-71D376ED4CB4}" presName="compositeNode" presStyleCnt="0">
        <dgm:presLayoutVars>
          <dgm:bulletEnabled val="1"/>
        </dgm:presLayoutVars>
      </dgm:prSet>
      <dgm:spPr/>
    </dgm:pt>
    <dgm:pt modelId="{1E0EAAA7-7EE6-4E02-83A6-FBE2A0D08662}" type="pres">
      <dgm:prSet presAssocID="{F11C0531-3533-4013-8098-71D376ED4CB4}" presName="bgRect" presStyleLbl="bgAccFollowNode1" presStyleIdx="1" presStyleCnt="6"/>
      <dgm:spPr/>
    </dgm:pt>
    <dgm:pt modelId="{060D31D5-045C-4696-A92C-9D5500F1C33B}" type="pres">
      <dgm:prSet presAssocID="{A1644E2B-1AFC-4812-BAB6-525E2ED267AC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0C06025A-74BA-45FF-9EE1-6E0458B883C7}" type="pres">
      <dgm:prSet presAssocID="{F11C0531-3533-4013-8098-71D376ED4CB4}" presName="bottomLine" presStyleLbl="alignNode1" presStyleIdx="3" presStyleCnt="12">
        <dgm:presLayoutVars/>
      </dgm:prSet>
      <dgm:spPr/>
    </dgm:pt>
    <dgm:pt modelId="{A52B09DB-0E23-452F-8313-76D9BF05FF6F}" type="pres">
      <dgm:prSet presAssocID="{F11C0531-3533-4013-8098-71D376ED4CB4}" presName="nodeText" presStyleLbl="bgAccFollowNode1" presStyleIdx="1" presStyleCnt="6">
        <dgm:presLayoutVars>
          <dgm:bulletEnabled val="1"/>
        </dgm:presLayoutVars>
      </dgm:prSet>
      <dgm:spPr/>
    </dgm:pt>
    <dgm:pt modelId="{CA1671E4-149E-4249-A3CA-6ADFD23B1084}" type="pres">
      <dgm:prSet presAssocID="{A1644E2B-1AFC-4812-BAB6-525E2ED267AC}" presName="sibTrans" presStyleCnt="0"/>
      <dgm:spPr/>
    </dgm:pt>
    <dgm:pt modelId="{5786C4E7-5FEA-41E0-8C7A-8E29773E9E51}" type="pres">
      <dgm:prSet presAssocID="{6FDE4C92-814A-4565-A60C-1133D121C4DA}" presName="compositeNode" presStyleCnt="0">
        <dgm:presLayoutVars>
          <dgm:bulletEnabled val="1"/>
        </dgm:presLayoutVars>
      </dgm:prSet>
      <dgm:spPr/>
    </dgm:pt>
    <dgm:pt modelId="{62FC761A-1CD2-44E8-8CA0-4C6B9E308D58}" type="pres">
      <dgm:prSet presAssocID="{6FDE4C92-814A-4565-A60C-1133D121C4DA}" presName="bgRect" presStyleLbl="bgAccFollowNode1" presStyleIdx="2" presStyleCnt="6"/>
      <dgm:spPr/>
    </dgm:pt>
    <dgm:pt modelId="{5121C3F3-F31A-413A-80F0-7251DF0A17AE}" type="pres">
      <dgm:prSet presAssocID="{D32E1781-9722-4511-93B4-916B6E25724A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B15E924B-4061-42EC-8D9C-D8C62527DAC7}" type="pres">
      <dgm:prSet presAssocID="{6FDE4C92-814A-4565-A60C-1133D121C4DA}" presName="bottomLine" presStyleLbl="alignNode1" presStyleIdx="5" presStyleCnt="12">
        <dgm:presLayoutVars/>
      </dgm:prSet>
      <dgm:spPr/>
    </dgm:pt>
    <dgm:pt modelId="{9C22CA39-7130-4C32-831C-66659DB35791}" type="pres">
      <dgm:prSet presAssocID="{6FDE4C92-814A-4565-A60C-1133D121C4DA}" presName="nodeText" presStyleLbl="bgAccFollowNode1" presStyleIdx="2" presStyleCnt="6">
        <dgm:presLayoutVars>
          <dgm:bulletEnabled val="1"/>
        </dgm:presLayoutVars>
      </dgm:prSet>
      <dgm:spPr/>
    </dgm:pt>
    <dgm:pt modelId="{4091DB32-DD83-4751-9DAE-58195342A625}" type="pres">
      <dgm:prSet presAssocID="{D32E1781-9722-4511-93B4-916B6E25724A}" presName="sibTrans" presStyleCnt="0"/>
      <dgm:spPr/>
    </dgm:pt>
    <dgm:pt modelId="{37B2F5C9-136E-4456-9AB6-FBD03966FA5D}" type="pres">
      <dgm:prSet presAssocID="{DA7A2C1E-EA4C-4A05-8631-EFFC85D952D0}" presName="compositeNode" presStyleCnt="0">
        <dgm:presLayoutVars>
          <dgm:bulletEnabled val="1"/>
        </dgm:presLayoutVars>
      </dgm:prSet>
      <dgm:spPr/>
    </dgm:pt>
    <dgm:pt modelId="{6C1F7EE9-4663-43A4-B7F0-67871DE11C70}" type="pres">
      <dgm:prSet presAssocID="{DA7A2C1E-EA4C-4A05-8631-EFFC85D952D0}" presName="bgRect" presStyleLbl="bgAccFollowNode1" presStyleIdx="3" presStyleCnt="6"/>
      <dgm:spPr/>
    </dgm:pt>
    <dgm:pt modelId="{6739DAE2-AB78-41A2-A099-9F789AA58C00}" type="pres">
      <dgm:prSet presAssocID="{77998383-FADB-40FF-9C95-B4A1EDCEB6E8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818278CD-303C-446A-9E3F-3CCEF4C14B5A}" type="pres">
      <dgm:prSet presAssocID="{DA7A2C1E-EA4C-4A05-8631-EFFC85D952D0}" presName="bottomLine" presStyleLbl="alignNode1" presStyleIdx="7" presStyleCnt="12">
        <dgm:presLayoutVars/>
      </dgm:prSet>
      <dgm:spPr/>
    </dgm:pt>
    <dgm:pt modelId="{2F55E991-C5EA-47BF-A5E2-E64108A1C8E4}" type="pres">
      <dgm:prSet presAssocID="{DA7A2C1E-EA4C-4A05-8631-EFFC85D952D0}" presName="nodeText" presStyleLbl="bgAccFollowNode1" presStyleIdx="3" presStyleCnt="6">
        <dgm:presLayoutVars>
          <dgm:bulletEnabled val="1"/>
        </dgm:presLayoutVars>
      </dgm:prSet>
      <dgm:spPr/>
    </dgm:pt>
    <dgm:pt modelId="{A773D063-6B20-4998-AFCE-B639D0FC3083}" type="pres">
      <dgm:prSet presAssocID="{77998383-FADB-40FF-9C95-B4A1EDCEB6E8}" presName="sibTrans" presStyleCnt="0"/>
      <dgm:spPr/>
    </dgm:pt>
    <dgm:pt modelId="{20B49E53-0898-49B9-9307-B8748B7B4AF6}" type="pres">
      <dgm:prSet presAssocID="{D1CA9AB5-5AC9-4B67-BBD3-7A752BF5805F}" presName="compositeNode" presStyleCnt="0">
        <dgm:presLayoutVars>
          <dgm:bulletEnabled val="1"/>
        </dgm:presLayoutVars>
      </dgm:prSet>
      <dgm:spPr/>
    </dgm:pt>
    <dgm:pt modelId="{088B1B01-B651-4F67-9113-CA3E2B666B25}" type="pres">
      <dgm:prSet presAssocID="{D1CA9AB5-5AC9-4B67-BBD3-7A752BF5805F}" presName="bgRect" presStyleLbl="bgAccFollowNode1" presStyleIdx="4" presStyleCnt="6"/>
      <dgm:spPr/>
    </dgm:pt>
    <dgm:pt modelId="{04C26FD4-E558-46F9-932F-8EBA166347EE}" type="pres">
      <dgm:prSet presAssocID="{264F78D2-DBE2-485A-999A-A7AD03217AC4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D7EDF004-EFD5-4872-BBEC-77C888E9B06F}" type="pres">
      <dgm:prSet presAssocID="{D1CA9AB5-5AC9-4B67-BBD3-7A752BF5805F}" presName="bottomLine" presStyleLbl="alignNode1" presStyleIdx="9" presStyleCnt="12">
        <dgm:presLayoutVars/>
      </dgm:prSet>
      <dgm:spPr/>
    </dgm:pt>
    <dgm:pt modelId="{314CDB21-ED67-4C8B-9164-D7CD673E0B23}" type="pres">
      <dgm:prSet presAssocID="{D1CA9AB5-5AC9-4B67-BBD3-7A752BF5805F}" presName="nodeText" presStyleLbl="bgAccFollowNode1" presStyleIdx="4" presStyleCnt="6">
        <dgm:presLayoutVars>
          <dgm:bulletEnabled val="1"/>
        </dgm:presLayoutVars>
      </dgm:prSet>
      <dgm:spPr/>
    </dgm:pt>
    <dgm:pt modelId="{4B1A1600-64CB-4CB8-9C6E-B372444470B5}" type="pres">
      <dgm:prSet presAssocID="{264F78D2-DBE2-485A-999A-A7AD03217AC4}" presName="sibTrans" presStyleCnt="0"/>
      <dgm:spPr/>
    </dgm:pt>
    <dgm:pt modelId="{41B47A8E-4531-4BCA-8095-B50A748A71C4}" type="pres">
      <dgm:prSet presAssocID="{2066D09C-D493-4064-B832-3EF91D550DCE}" presName="compositeNode" presStyleCnt="0">
        <dgm:presLayoutVars>
          <dgm:bulletEnabled val="1"/>
        </dgm:presLayoutVars>
      </dgm:prSet>
      <dgm:spPr/>
    </dgm:pt>
    <dgm:pt modelId="{ECA3B595-5111-433B-97AB-E07FFC097F28}" type="pres">
      <dgm:prSet presAssocID="{2066D09C-D493-4064-B832-3EF91D550DCE}" presName="bgRect" presStyleLbl="bgAccFollowNode1" presStyleIdx="5" presStyleCnt="6"/>
      <dgm:spPr/>
    </dgm:pt>
    <dgm:pt modelId="{B60EE42B-C517-4D27-89B8-1812124B2E57}" type="pres">
      <dgm:prSet presAssocID="{16B0CF89-667E-48D1-8FE7-C1BE11F26E1E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4A860E95-681A-4605-B3B8-F7515981FB42}" type="pres">
      <dgm:prSet presAssocID="{2066D09C-D493-4064-B832-3EF91D550DCE}" presName="bottomLine" presStyleLbl="alignNode1" presStyleIdx="11" presStyleCnt="12">
        <dgm:presLayoutVars/>
      </dgm:prSet>
      <dgm:spPr/>
    </dgm:pt>
    <dgm:pt modelId="{9734B7F5-5127-4631-B0E2-04EFA1DA1AA5}" type="pres">
      <dgm:prSet presAssocID="{2066D09C-D493-4064-B832-3EF91D550DCE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03740408-29AD-4CBE-8F9D-02A2620EA241}" type="presOf" srcId="{6FDE4C92-814A-4565-A60C-1133D121C4DA}" destId="{62FC761A-1CD2-44E8-8CA0-4C6B9E308D58}" srcOrd="0" destOrd="0" presId="urn:microsoft.com/office/officeart/2016/7/layout/BasicLinearProcessNumbered"/>
    <dgm:cxn modelId="{C0DD880C-0CD6-451E-8BE0-F8D47A137211}" type="presOf" srcId="{F11C0531-3533-4013-8098-71D376ED4CB4}" destId="{A52B09DB-0E23-452F-8313-76D9BF05FF6F}" srcOrd="1" destOrd="0" presId="urn:microsoft.com/office/officeart/2016/7/layout/BasicLinearProcessNumbered"/>
    <dgm:cxn modelId="{B4AC3A1D-965F-40BC-976B-9DD75FD19FDD}" type="presOf" srcId="{16B0CF89-667E-48D1-8FE7-C1BE11F26E1E}" destId="{B60EE42B-C517-4D27-89B8-1812124B2E57}" srcOrd="0" destOrd="0" presId="urn:microsoft.com/office/officeart/2016/7/layout/BasicLinearProcessNumbered"/>
    <dgm:cxn modelId="{73B72622-B6DE-4822-A416-93FB32822751}" type="presOf" srcId="{F7FC95FE-4078-4C2B-B483-54032E10AE90}" destId="{2EBD0ACB-DCB3-46E7-854A-5A6D8C927044}" srcOrd="0" destOrd="0" presId="urn:microsoft.com/office/officeart/2016/7/layout/BasicLinearProcessNumbered"/>
    <dgm:cxn modelId="{A625ED34-DF56-4A35-9CB7-7535A12CBB38}" type="presOf" srcId="{6A54EE1D-C2BA-42A7-BA6E-F1292FFA8B29}" destId="{891A0F51-4C5B-4A4A-9D02-3F7B9C8F8E04}" srcOrd="1" destOrd="0" presId="urn:microsoft.com/office/officeart/2016/7/layout/BasicLinearProcessNumbered"/>
    <dgm:cxn modelId="{466B6C5D-DAA7-43CA-A520-A1A3EC3F692D}" type="presOf" srcId="{2066D09C-D493-4064-B832-3EF91D550DCE}" destId="{ECA3B595-5111-433B-97AB-E07FFC097F28}" srcOrd="0" destOrd="0" presId="urn:microsoft.com/office/officeart/2016/7/layout/BasicLinearProcessNumbered"/>
    <dgm:cxn modelId="{A74E5D44-CE96-4752-B3A6-DD994EE15024}" srcId="{F7FC95FE-4078-4C2B-B483-54032E10AE90}" destId="{F11C0531-3533-4013-8098-71D376ED4CB4}" srcOrd="1" destOrd="0" parTransId="{2E5E9542-6F72-49B7-B865-4B54AF93E35E}" sibTransId="{A1644E2B-1AFC-4812-BAB6-525E2ED267AC}"/>
    <dgm:cxn modelId="{DC5D164D-6330-494E-B11A-7D0E55BF05D8}" type="presOf" srcId="{A1644E2B-1AFC-4812-BAB6-525E2ED267AC}" destId="{060D31D5-045C-4696-A92C-9D5500F1C33B}" srcOrd="0" destOrd="0" presId="urn:microsoft.com/office/officeart/2016/7/layout/BasicLinearProcessNumbered"/>
    <dgm:cxn modelId="{470FE54E-9D9A-4250-AE9B-726029B3FE2E}" type="presOf" srcId="{56693BD5-8120-49D1-8B52-DCAB91396C16}" destId="{DA895553-A123-48C0-837A-7688724B4787}" srcOrd="0" destOrd="0" presId="urn:microsoft.com/office/officeart/2016/7/layout/BasicLinearProcessNumbered"/>
    <dgm:cxn modelId="{164AC078-CAC4-4C84-B372-EFF8EE34DF38}" type="presOf" srcId="{6A54EE1D-C2BA-42A7-BA6E-F1292FFA8B29}" destId="{C7B89F8D-899D-4907-A1D2-058F5167E73B}" srcOrd="0" destOrd="0" presId="urn:microsoft.com/office/officeart/2016/7/layout/BasicLinearProcessNumbered"/>
    <dgm:cxn modelId="{978FE75A-44E9-4151-B611-E1C772312BC9}" srcId="{F7FC95FE-4078-4C2B-B483-54032E10AE90}" destId="{6A54EE1D-C2BA-42A7-BA6E-F1292FFA8B29}" srcOrd="0" destOrd="0" parTransId="{1BCA4346-2E0E-476D-AC38-7890DF28C6AB}" sibTransId="{56693BD5-8120-49D1-8B52-DCAB91396C16}"/>
    <dgm:cxn modelId="{318ED581-2B95-49B2-9BCD-A710D3B79708}" type="presOf" srcId="{DA7A2C1E-EA4C-4A05-8631-EFFC85D952D0}" destId="{6C1F7EE9-4663-43A4-B7F0-67871DE11C70}" srcOrd="0" destOrd="0" presId="urn:microsoft.com/office/officeart/2016/7/layout/BasicLinearProcessNumbered"/>
    <dgm:cxn modelId="{6B90CF85-8664-42EA-8654-73C141797E43}" type="presOf" srcId="{D1CA9AB5-5AC9-4B67-BBD3-7A752BF5805F}" destId="{314CDB21-ED67-4C8B-9164-D7CD673E0B23}" srcOrd="1" destOrd="0" presId="urn:microsoft.com/office/officeart/2016/7/layout/BasicLinearProcessNumbered"/>
    <dgm:cxn modelId="{1EC71887-4FEE-4412-92B0-18054B11F196}" type="presOf" srcId="{DA7A2C1E-EA4C-4A05-8631-EFFC85D952D0}" destId="{2F55E991-C5EA-47BF-A5E2-E64108A1C8E4}" srcOrd="1" destOrd="0" presId="urn:microsoft.com/office/officeart/2016/7/layout/BasicLinearProcessNumbered"/>
    <dgm:cxn modelId="{28BDF58E-B805-4EBA-B19F-C9A3A4315942}" srcId="{F7FC95FE-4078-4C2B-B483-54032E10AE90}" destId="{D1CA9AB5-5AC9-4B67-BBD3-7A752BF5805F}" srcOrd="4" destOrd="0" parTransId="{AE0E266C-E35D-41C2-B779-F751233E477E}" sibTransId="{264F78D2-DBE2-485A-999A-A7AD03217AC4}"/>
    <dgm:cxn modelId="{7EA16190-7853-4B45-ADC2-5964E5BD2EF2}" type="presOf" srcId="{2066D09C-D493-4064-B832-3EF91D550DCE}" destId="{9734B7F5-5127-4631-B0E2-04EFA1DA1AA5}" srcOrd="1" destOrd="0" presId="urn:microsoft.com/office/officeart/2016/7/layout/BasicLinearProcessNumbered"/>
    <dgm:cxn modelId="{EEE9FB92-2798-4516-BB05-51774F472F0E}" type="presOf" srcId="{D1CA9AB5-5AC9-4B67-BBD3-7A752BF5805F}" destId="{088B1B01-B651-4F67-9113-CA3E2B666B25}" srcOrd="0" destOrd="0" presId="urn:microsoft.com/office/officeart/2016/7/layout/BasicLinearProcessNumbered"/>
    <dgm:cxn modelId="{F8ACCD9D-24D5-4D5B-8B64-EF747430A690}" srcId="{F7FC95FE-4078-4C2B-B483-54032E10AE90}" destId="{2066D09C-D493-4064-B832-3EF91D550DCE}" srcOrd="5" destOrd="0" parTransId="{6035554B-58F8-4450-9CDB-1E9718F736CC}" sibTransId="{16B0CF89-667E-48D1-8FE7-C1BE11F26E1E}"/>
    <dgm:cxn modelId="{9CD5FBA3-766D-4393-970F-1AD57B84E156}" type="presOf" srcId="{D32E1781-9722-4511-93B4-916B6E25724A}" destId="{5121C3F3-F31A-413A-80F0-7251DF0A17AE}" srcOrd="0" destOrd="0" presId="urn:microsoft.com/office/officeart/2016/7/layout/BasicLinearProcessNumbered"/>
    <dgm:cxn modelId="{F3B9A8A8-136B-4AC8-8902-D61CB201004D}" type="presOf" srcId="{77998383-FADB-40FF-9C95-B4A1EDCEB6E8}" destId="{6739DAE2-AB78-41A2-A099-9F789AA58C00}" srcOrd="0" destOrd="0" presId="urn:microsoft.com/office/officeart/2016/7/layout/BasicLinearProcessNumbered"/>
    <dgm:cxn modelId="{D1CB52BF-5A6B-4B51-94AC-EF8DF59A430A}" type="presOf" srcId="{F11C0531-3533-4013-8098-71D376ED4CB4}" destId="{1E0EAAA7-7EE6-4E02-83A6-FBE2A0D08662}" srcOrd="0" destOrd="0" presId="urn:microsoft.com/office/officeart/2016/7/layout/BasicLinearProcessNumbered"/>
    <dgm:cxn modelId="{D8C476C7-A8F6-4BC4-B38A-58A0862D94D0}" srcId="{F7FC95FE-4078-4C2B-B483-54032E10AE90}" destId="{6FDE4C92-814A-4565-A60C-1133D121C4DA}" srcOrd="2" destOrd="0" parTransId="{321FFD44-0F8C-4510-AF79-B157CA5CD193}" sibTransId="{D32E1781-9722-4511-93B4-916B6E25724A}"/>
    <dgm:cxn modelId="{D27F70CF-D0F3-4B80-ADB3-37044B4E9D0D}" type="presOf" srcId="{6FDE4C92-814A-4565-A60C-1133D121C4DA}" destId="{9C22CA39-7130-4C32-831C-66659DB35791}" srcOrd="1" destOrd="0" presId="urn:microsoft.com/office/officeart/2016/7/layout/BasicLinearProcessNumbered"/>
    <dgm:cxn modelId="{668CC2D7-3845-4201-B71F-53EB83ADB39C}" srcId="{F7FC95FE-4078-4C2B-B483-54032E10AE90}" destId="{DA7A2C1E-EA4C-4A05-8631-EFFC85D952D0}" srcOrd="3" destOrd="0" parTransId="{E1CA620E-6227-4894-8E68-1F0166290AB2}" sibTransId="{77998383-FADB-40FF-9C95-B4A1EDCEB6E8}"/>
    <dgm:cxn modelId="{039CDAED-6547-4D01-9335-4D4E94458B1F}" type="presOf" srcId="{264F78D2-DBE2-485A-999A-A7AD03217AC4}" destId="{04C26FD4-E558-46F9-932F-8EBA166347EE}" srcOrd="0" destOrd="0" presId="urn:microsoft.com/office/officeart/2016/7/layout/BasicLinearProcessNumbered"/>
    <dgm:cxn modelId="{099031B9-1DA3-47FB-A3FE-A2ED4D70E467}" type="presParOf" srcId="{2EBD0ACB-DCB3-46E7-854A-5A6D8C927044}" destId="{78574AD1-D21C-4AF2-9714-A1DB97C06924}" srcOrd="0" destOrd="0" presId="urn:microsoft.com/office/officeart/2016/7/layout/BasicLinearProcessNumbered"/>
    <dgm:cxn modelId="{F2BB0694-44C9-44A8-BB9D-AF0F57D44223}" type="presParOf" srcId="{78574AD1-D21C-4AF2-9714-A1DB97C06924}" destId="{C7B89F8D-899D-4907-A1D2-058F5167E73B}" srcOrd="0" destOrd="0" presId="urn:microsoft.com/office/officeart/2016/7/layout/BasicLinearProcessNumbered"/>
    <dgm:cxn modelId="{D15D88B8-3802-435C-BE3C-30DEA324B4D3}" type="presParOf" srcId="{78574AD1-D21C-4AF2-9714-A1DB97C06924}" destId="{DA895553-A123-48C0-837A-7688724B4787}" srcOrd="1" destOrd="0" presId="urn:microsoft.com/office/officeart/2016/7/layout/BasicLinearProcessNumbered"/>
    <dgm:cxn modelId="{E836DE88-EAB4-4E4C-A940-EC6008E9D058}" type="presParOf" srcId="{78574AD1-D21C-4AF2-9714-A1DB97C06924}" destId="{543F9E4C-00D9-4E1D-BB2B-902033600B5F}" srcOrd="2" destOrd="0" presId="urn:microsoft.com/office/officeart/2016/7/layout/BasicLinearProcessNumbered"/>
    <dgm:cxn modelId="{A2674139-47D4-4A7D-8CEA-18E8057DBD59}" type="presParOf" srcId="{78574AD1-D21C-4AF2-9714-A1DB97C06924}" destId="{891A0F51-4C5B-4A4A-9D02-3F7B9C8F8E04}" srcOrd="3" destOrd="0" presId="urn:microsoft.com/office/officeart/2016/7/layout/BasicLinearProcessNumbered"/>
    <dgm:cxn modelId="{37CCA281-4A2C-4BF3-8EB1-5A25D880A45A}" type="presParOf" srcId="{2EBD0ACB-DCB3-46E7-854A-5A6D8C927044}" destId="{F8F2502C-326B-4CFD-9761-41C5786FE153}" srcOrd="1" destOrd="0" presId="urn:microsoft.com/office/officeart/2016/7/layout/BasicLinearProcessNumbered"/>
    <dgm:cxn modelId="{BA3B268D-6FD6-46F0-9FB1-7F7FBB7EA897}" type="presParOf" srcId="{2EBD0ACB-DCB3-46E7-854A-5A6D8C927044}" destId="{CF44CAE9-098C-417F-882B-21D049AA4DF5}" srcOrd="2" destOrd="0" presId="urn:microsoft.com/office/officeart/2016/7/layout/BasicLinearProcessNumbered"/>
    <dgm:cxn modelId="{E36580A1-6090-4ECC-A8EB-5C9368CBA085}" type="presParOf" srcId="{CF44CAE9-098C-417F-882B-21D049AA4DF5}" destId="{1E0EAAA7-7EE6-4E02-83A6-FBE2A0D08662}" srcOrd="0" destOrd="0" presId="urn:microsoft.com/office/officeart/2016/7/layout/BasicLinearProcessNumbered"/>
    <dgm:cxn modelId="{329C4CF4-AF2C-48B7-884F-B5A32FC4A1DA}" type="presParOf" srcId="{CF44CAE9-098C-417F-882B-21D049AA4DF5}" destId="{060D31D5-045C-4696-A92C-9D5500F1C33B}" srcOrd="1" destOrd="0" presId="urn:microsoft.com/office/officeart/2016/7/layout/BasicLinearProcessNumbered"/>
    <dgm:cxn modelId="{382739DE-D7EC-4EB0-9263-F3C6AD8C34A6}" type="presParOf" srcId="{CF44CAE9-098C-417F-882B-21D049AA4DF5}" destId="{0C06025A-74BA-45FF-9EE1-6E0458B883C7}" srcOrd="2" destOrd="0" presId="urn:microsoft.com/office/officeart/2016/7/layout/BasicLinearProcessNumbered"/>
    <dgm:cxn modelId="{C8C2DC8A-D610-4F5A-840A-3A5B3622A8D9}" type="presParOf" srcId="{CF44CAE9-098C-417F-882B-21D049AA4DF5}" destId="{A52B09DB-0E23-452F-8313-76D9BF05FF6F}" srcOrd="3" destOrd="0" presId="urn:microsoft.com/office/officeart/2016/7/layout/BasicLinearProcessNumbered"/>
    <dgm:cxn modelId="{13715BE6-75D2-4747-BDAE-6353EAD75EE3}" type="presParOf" srcId="{2EBD0ACB-DCB3-46E7-854A-5A6D8C927044}" destId="{CA1671E4-149E-4249-A3CA-6ADFD23B1084}" srcOrd="3" destOrd="0" presId="urn:microsoft.com/office/officeart/2016/7/layout/BasicLinearProcessNumbered"/>
    <dgm:cxn modelId="{2B79A20F-329B-4419-8F23-0276B805B1EB}" type="presParOf" srcId="{2EBD0ACB-DCB3-46E7-854A-5A6D8C927044}" destId="{5786C4E7-5FEA-41E0-8C7A-8E29773E9E51}" srcOrd="4" destOrd="0" presId="urn:microsoft.com/office/officeart/2016/7/layout/BasicLinearProcessNumbered"/>
    <dgm:cxn modelId="{89A8895D-2DE0-4DCC-8FF0-A48596530A35}" type="presParOf" srcId="{5786C4E7-5FEA-41E0-8C7A-8E29773E9E51}" destId="{62FC761A-1CD2-44E8-8CA0-4C6B9E308D58}" srcOrd="0" destOrd="0" presId="urn:microsoft.com/office/officeart/2016/7/layout/BasicLinearProcessNumbered"/>
    <dgm:cxn modelId="{E2D35C4D-C915-4894-BAF5-CB9AE2DF12A0}" type="presParOf" srcId="{5786C4E7-5FEA-41E0-8C7A-8E29773E9E51}" destId="{5121C3F3-F31A-413A-80F0-7251DF0A17AE}" srcOrd="1" destOrd="0" presId="urn:microsoft.com/office/officeart/2016/7/layout/BasicLinearProcessNumbered"/>
    <dgm:cxn modelId="{58CB52C0-3600-41DD-9052-AED00976B776}" type="presParOf" srcId="{5786C4E7-5FEA-41E0-8C7A-8E29773E9E51}" destId="{B15E924B-4061-42EC-8D9C-D8C62527DAC7}" srcOrd="2" destOrd="0" presId="urn:microsoft.com/office/officeart/2016/7/layout/BasicLinearProcessNumbered"/>
    <dgm:cxn modelId="{3E91960C-039E-449D-B562-B09B6143AD3D}" type="presParOf" srcId="{5786C4E7-5FEA-41E0-8C7A-8E29773E9E51}" destId="{9C22CA39-7130-4C32-831C-66659DB35791}" srcOrd="3" destOrd="0" presId="urn:microsoft.com/office/officeart/2016/7/layout/BasicLinearProcessNumbered"/>
    <dgm:cxn modelId="{A78FEBB6-DF12-446F-9ADB-23B0A6DEF6C2}" type="presParOf" srcId="{2EBD0ACB-DCB3-46E7-854A-5A6D8C927044}" destId="{4091DB32-DD83-4751-9DAE-58195342A625}" srcOrd="5" destOrd="0" presId="urn:microsoft.com/office/officeart/2016/7/layout/BasicLinearProcessNumbered"/>
    <dgm:cxn modelId="{5B067037-3422-4E03-8AA0-26A8397BABFF}" type="presParOf" srcId="{2EBD0ACB-DCB3-46E7-854A-5A6D8C927044}" destId="{37B2F5C9-136E-4456-9AB6-FBD03966FA5D}" srcOrd="6" destOrd="0" presId="urn:microsoft.com/office/officeart/2016/7/layout/BasicLinearProcessNumbered"/>
    <dgm:cxn modelId="{6A4CB352-AC85-4223-9E03-DB532659110D}" type="presParOf" srcId="{37B2F5C9-136E-4456-9AB6-FBD03966FA5D}" destId="{6C1F7EE9-4663-43A4-B7F0-67871DE11C70}" srcOrd="0" destOrd="0" presId="urn:microsoft.com/office/officeart/2016/7/layout/BasicLinearProcessNumbered"/>
    <dgm:cxn modelId="{79EF3FA6-964F-49B8-9403-09CFF925C2EA}" type="presParOf" srcId="{37B2F5C9-136E-4456-9AB6-FBD03966FA5D}" destId="{6739DAE2-AB78-41A2-A099-9F789AA58C00}" srcOrd="1" destOrd="0" presId="urn:microsoft.com/office/officeart/2016/7/layout/BasicLinearProcessNumbered"/>
    <dgm:cxn modelId="{1C2C308E-796C-4A6C-9971-FFBB4B1AD230}" type="presParOf" srcId="{37B2F5C9-136E-4456-9AB6-FBD03966FA5D}" destId="{818278CD-303C-446A-9E3F-3CCEF4C14B5A}" srcOrd="2" destOrd="0" presId="urn:microsoft.com/office/officeart/2016/7/layout/BasicLinearProcessNumbered"/>
    <dgm:cxn modelId="{A6D557B9-3455-4BE5-A53F-291137E684E6}" type="presParOf" srcId="{37B2F5C9-136E-4456-9AB6-FBD03966FA5D}" destId="{2F55E991-C5EA-47BF-A5E2-E64108A1C8E4}" srcOrd="3" destOrd="0" presId="urn:microsoft.com/office/officeart/2016/7/layout/BasicLinearProcessNumbered"/>
    <dgm:cxn modelId="{9B2E0008-1EB7-4BCC-813B-3CB8CA1C0946}" type="presParOf" srcId="{2EBD0ACB-DCB3-46E7-854A-5A6D8C927044}" destId="{A773D063-6B20-4998-AFCE-B639D0FC3083}" srcOrd="7" destOrd="0" presId="urn:microsoft.com/office/officeart/2016/7/layout/BasicLinearProcessNumbered"/>
    <dgm:cxn modelId="{7247A9C7-A48C-4A68-B740-00FF1F70A85B}" type="presParOf" srcId="{2EBD0ACB-DCB3-46E7-854A-5A6D8C927044}" destId="{20B49E53-0898-49B9-9307-B8748B7B4AF6}" srcOrd="8" destOrd="0" presId="urn:microsoft.com/office/officeart/2016/7/layout/BasicLinearProcessNumbered"/>
    <dgm:cxn modelId="{2153DC67-EFB7-47C3-9C56-6C804C016C9F}" type="presParOf" srcId="{20B49E53-0898-49B9-9307-B8748B7B4AF6}" destId="{088B1B01-B651-4F67-9113-CA3E2B666B25}" srcOrd="0" destOrd="0" presId="urn:microsoft.com/office/officeart/2016/7/layout/BasicLinearProcessNumbered"/>
    <dgm:cxn modelId="{FDBA3D18-C787-4ADC-9C3A-BCF61C48BFDD}" type="presParOf" srcId="{20B49E53-0898-49B9-9307-B8748B7B4AF6}" destId="{04C26FD4-E558-46F9-932F-8EBA166347EE}" srcOrd="1" destOrd="0" presId="urn:microsoft.com/office/officeart/2016/7/layout/BasicLinearProcessNumbered"/>
    <dgm:cxn modelId="{8D001F0D-97E9-4AF8-9498-61F1699A9B25}" type="presParOf" srcId="{20B49E53-0898-49B9-9307-B8748B7B4AF6}" destId="{D7EDF004-EFD5-4872-BBEC-77C888E9B06F}" srcOrd="2" destOrd="0" presId="urn:microsoft.com/office/officeart/2016/7/layout/BasicLinearProcessNumbered"/>
    <dgm:cxn modelId="{A466041B-A0C7-4507-A80A-4827B101D092}" type="presParOf" srcId="{20B49E53-0898-49B9-9307-B8748B7B4AF6}" destId="{314CDB21-ED67-4C8B-9164-D7CD673E0B23}" srcOrd="3" destOrd="0" presId="urn:microsoft.com/office/officeart/2016/7/layout/BasicLinearProcessNumbered"/>
    <dgm:cxn modelId="{0FABA197-DC67-417E-B149-AC591BCC00F8}" type="presParOf" srcId="{2EBD0ACB-DCB3-46E7-854A-5A6D8C927044}" destId="{4B1A1600-64CB-4CB8-9C6E-B372444470B5}" srcOrd="9" destOrd="0" presId="urn:microsoft.com/office/officeart/2016/7/layout/BasicLinearProcessNumbered"/>
    <dgm:cxn modelId="{503F3E30-7DBF-4050-AF90-D10810F1A619}" type="presParOf" srcId="{2EBD0ACB-DCB3-46E7-854A-5A6D8C927044}" destId="{41B47A8E-4531-4BCA-8095-B50A748A71C4}" srcOrd="10" destOrd="0" presId="urn:microsoft.com/office/officeart/2016/7/layout/BasicLinearProcessNumbered"/>
    <dgm:cxn modelId="{4D773DC4-90F3-4C6F-8A34-0CA88A9CF0CF}" type="presParOf" srcId="{41B47A8E-4531-4BCA-8095-B50A748A71C4}" destId="{ECA3B595-5111-433B-97AB-E07FFC097F28}" srcOrd="0" destOrd="0" presId="urn:microsoft.com/office/officeart/2016/7/layout/BasicLinearProcessNumbered"/>
    <dgm:cxn modelId="{6A9EDB33-2FB0-46B6-98CE-5EEBDD4EE116}" type="presParOf" srcId="{41B47A8E-4531-4BCA-8095-B50A748A71C4}" destId="{B60EE42B-C517-4D27-89B8-1812124B2E57}" srcOrd="1" destOrd="0" presId="urn:microsoft.com/office/officeart/2016/7/layout/BasicLinearProcessNumbered"/>
    <dgm:cxn modelId="{A1427204-9998-4A88-802B-3B313FAB978F}" type="presParOf" srcId="{41B47A8E-4531-4BCA-8095-B50A748A71C4}" destId="{4A860E95-681A-4605-B3B8-F7515981FB42}" srcOrd="2" destOrd="0" presId="urn:microsoft.com/office/officeart/2016/7/layout/BasicLinearProcessNumbered"/>
    <dgm:cxn modelId="{63385846-1B14-450C-A339-8E8078DC2C4A}" type="presParOf" srcId="{41B47A8E-4531-4BCA-8095-B50A748A71C4}" destId="{9734B7F5-5127-4631-B0E2-04EFA1DA1AA5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0CB468-0B32-46FF-B644-62AF968F7F0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191DEE-04FF-4355-82AD-950142E9AAD9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Java – why ?  More confident in java than in other languages   </a:t>
          </a:r>
        </a:p>
      </dgm:t>
    </dgm:pt>
    <dgm:pt modelId="{70B2BF7A-735F-474B-8F40-AD99B4D86D37}" type="parTrans" cxnId="{80CCCE34-083F-4864-AA63-14B7D8528AEB}">
      <dgm:prSet/>
      <dgm:spPr/>
      <dgm:t>
        <a:bodyPr/>
        <a:lstStyle/>
        <a:p>
          <a:endParaRPr lang="en-US"/>
        </a:p>
      </dgm:t>
    </dgm:pt>
    <dgm:pt modelId="{C5FACE80-0464-4409-A3D3-9242741B5655}" type="sibTrans" cxnId="{80CCCE34-083F-4864-AA63-14B7D8528AEB}">
      <dgm:prSet/>
      <dgm:spPr/>
      <dgm:t>
        <a:bodyPr/>
        <a:lstStyle/>
        <a:p>
          <a:endParaRPr lang="en-US"/>
        </a:p>
      </dgm:t>
    </dgm:pt>
    <dgm:pt modelId="{5C8C68EA-C632-4204-BA88-CB2088AE24C6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Git-Hub </a:t>
          </a:r>
        </a:p>
      </dgm:t>
    </dgm:pt>
    <dgm:pt modelId="{72606978-C71D-42D7-88ED-97CA58FAA55A}" type="parTrans" cxnId="{73E5FF6C-EAAB-42AF-9CCC-3AF55CEB4355}">
      <dgm:prSet/>
      <dgm:spPr/>
      <dgm:t>
        <a:bodyPr/>
        <a:lstStyle/>
        <a:p>
          <a:endParaRPr lang="en-US"/>
        </a:p>
      </dgm:t>
    </dgm:pt>
    <dgm:pt modelId="{68E02E89-296A-45A3-BF60-B317632F5AA0}" type="sibTrans" cxnId="{73E5FF6C-EAAB-42AF-9CCC-3AF55CEB4355}">
      <dgm:prSet/>
      <dgm:spPr/>
      <dgm:t>
        <a:bodyPr/>
        <a:lstStyle/>
        <a:p>
          <a:endParaRPr lang="en-US"/>
        </a:p>
      </dgm:t>
    </dgm:pt>
    <dgm:pt modelId="{CECD55BF-86E4-4F5E-BE67-00721E70FB63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Eclipse – IDE </a:t>
          </a:r>
        </a:p>
      </dgm:t>
    </dgm:pt>
    <dgm:pt modelId="{988E3315-E00F-4039-B694-3B29BE95EC58}" type="parTrans" cxnId="{D861B556-778E-41FF-93CA-8538C165DFA2}">
      <dgm:prSet/>
      <dgm:spPr/>
      <dgm:t>
        <a:bodyPr/>
        <a:lstStyle/>
        <a:p>
          <a:endParaRPr lang="en-US"/>
        </a:p>
      </dgm:t>
    </dgm:pt>
    <dgm:pt modelId="{4D67882A-78A8-4086-A5F9-7CFCADFA1FAB}" type="sibTrans" cxnId="{D861B556-778E-41FF-93CA-8538C165DFA2}">
      <dgm:prSet/>
      <dgm:spPr/>
      <dgm:t>
        <a:bodyPr/>
        <a:lstStyle/>
        <a:p>
          <a:endParaRPr lang="en-US"/>
        </a:p>
      </dgm:t>
    </dgm:pt>
    <dgm:pt modelId="{933C6546-549D-4763-910D-73C1795A4111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Java Swing – Graphics </a:t>
          </a:r>
        </a:p>
      </dgm:t>
    </dgm:pt>
    <dgm:pt modelId="{D8ECAF2F-AAEB-4D20-B957-CBB0C2E47A76}" type="parTrans" cxnId="{C1AAEDD8-82EA-43FF-ACF2-A9A3FD97B0A3}">
      <dgm:prSet/>
      <dgm:spPr/>
      <dgm:t>
        <a:bodyPr/>
        <a:lstStyle/>
        <a:p>
          <a:endParaRPr lang="en-US"/>
        </a:p>
      </dgm:t>
    </dgm:pt>
    <dgm:pt modelId="{B00010B9-E1E3-4B2A-A3F7-A0059FFE6113}" type="sibTrans" cxnId="{C1AAEDD8-82EA-43FF-ACF2-A9A3FD97B0A3}">
      <dgm:prSet/>
      <dgm:spPr/>
      <dgm:t>
        <a:bodyPr/>
        <a:lstStyle/>
        <a:p>
          <a:endParaRPr lang="en-US"/>
        </a:p>
      </dgm:t>
    </dgm:pt>
    <dgm:pt modelId="{4836ED98-C59A-475E-BC68-4D55DBE3C79C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Basecamp </a:t>
          </a:r>
        </a:p>
      </dgm:t>
    </dgm:pt>
    <dgm:pt modelId="{7D0EF308-1C9C-4C49-AEBB-B711314D41B9}" type="parTrans" cxnId="{2064AA33-85E3-408B-82EC-A0187B1115EF}">
      <dgm:prSet/>
      <dgm:spPr/>
      <dgm:t>
        <a:bodyPr/>
        <a:lstStyle/>
        <a:p>
          <a:endParaRPr lang="en-US"/>
        </a:p>
      </dgm:t>
    </dgm:pt>
    <dgm:pt modelId="{72EAD0EA-7C30-4F2A-98ED-6510D14F14E0}" type="sibTrans" cxnId="{2064AA33-85E3-408B-82EC-A0187B1115EF}">
      <dgm:prSet/>
      <dgm:spPr/>
      <dgm:t>
        <a:bodyPr/>
        <a:lstStyle/>
        <a:p>
          <a:endParaRPr lang="en-US"/>
        </a:p>
      </dgm:t>
    </dgm:pt>
    <dgm:pt modelId="{B8C1B882-1A57-4882-A669-72BBB4299ECB}" type="pres">
      <dgm:prSet presAssocID="{3F0CB468-0B32-46FF-B644-62AF968F7F0E}" presName="diagram" presStyleCnt="0">
        <dgm:presLayoutVars>
          <dgm:dir/>
          <dgm:resizeHandles val="exact"/>
        </dgm:presLayoutVars>
      </dgm:prSet>
      <dgm:spPr/>
    </dgm:pt>
    <dgm:pt modelId="{DA23F3CB-1E2A-456B-987A-F303D7B8EBB0}" type="pres">
      <dgm:prSet presAssocID="{36191DEE-04FF-4355-82AD-950142E9AAD9}" presName="node" presStyleLbl="node1" presStyleIdx="0" presStyleCnt="5">
        <dgm:presLayoutVars>
          <dgm:bulletEnabled val="1"/>
        </dgm:presLayoutVars>
      </dgm:prSet>
      <dgm:spPr/>
    </dgm:pt>
    <dgm:pt modelId="{18739305-D708-4ED2-9E03-61870667A78E}" type="pres">
      <dgm:prSet presAssocID="{C5FACE80-0464-4409-A3D3-9242741B5655}" presName="sibTrans" presStyleLbl="sibTrans2D1" presStyleIdx="0" presStyleCnt="4"/>
      <dgm:spPr/>
    </dgm:pt>
    <dgm:pt modelId="{84FA95C0-4BA1-4C38-B81A-F245228A5187}" type="pres">
      <dgm:prSet presAssocID="{C5FACE80-0464-4409-A3D3-9242741B5655}" presName="connectorText" presStyleLbl="sibTrans2D1" presStyleIdx="0" presStyleCnt="4"/>
      <dgm:spPr/>
    </dgm:pt>
    <dgm:pt modelId="{B3C27DB7-6DC6-4A41-9306-FA0786B4C076}" type="pres">
      <dgm:prSet presAssocID="{5C8C68EA-C632-4204-BA88-CB2088AE24C6}" presName="node" presStyleLbl="node1" presStyleIdx="1" presStyleCnt="5">
        <dgm:presLayoutVars>
          <dgm:bulletEnabled val="1"/>
        </dgm:presLayoutVars>
      </dgm:prSet>
      <dgm:spPr/>
    </dgm:pt>
    <dgm:pt modelId="{70AF6BBE-1BD4-45BD-B74D-50DD966A272D}" type="pres">
      <dgm:prSet presAssocID="{68E02E89-296A-45A3-BF60-B317632F5AA0}" presName="sibTrans" presStyleLbl="sibTrans2D1" presStyleIdx="1" presStyleCnt="4"/>
      <dgm:spPr/>
    </dgm:pt>
    <dgm:pt modelId="{276EDF85-BD69-4514-B664-8651BD784B10}" type="pres">
      <dgm:prSet presAssocID="{68E02E89-296A-45A3-BF60-B317632F5AA0}" presName="connectorText" presStyleLbl="sibTrans2D1" presStyleIdx="1" presStyleCnt="4"/>
      <dgm:spPr/>
    </dgm:pt>
    <dgm:pt modelId="{F54A0F1B-32E1-4C45-B8CC-204EA3610FD6}" type="pres">
      <dgm:prSet presAssocID="{CECD55BF-86E4-4F5E-BE67-00721E70FB63}" presName="node" presStyleLbl="node1" presStyleIdx="2" presStyleCnt="5">
        <dgm:presLayoutVars>
          <dgm:bulletEnabled val="1"/>
        </dgm:presLayoutVars>
      </dgm:prSet>
      <dgm:spPr/>
    </dgm:pt>
    <dgm:pt modelId="{99E07256-A2ED-4437-AB5D-404569A91F7B}" type="pres">
      <dgm:prSet presAssocID="{4D67882A-78A8-4086-A5F9-7CFCADFA1FAB}" presName="sibTrans" presStyleLbl="sibTrans2D1" presStyleIdx="2" presStyleCnt="4"/>
      <dgm:spPr/>
    </dgm:pt>
    <dgm:pt modelId="{0C628BE9-61D8-427E-8CFA-EF06D35693F7}" type="pres">
      <dgm:prSet presAssocID="{4D67882A-78A8-4086-A5F9-7CFCADFA1FAB}" presName="connectorText" presStyleLbl="sibTrans2D1" presStyleIdx="2" presStyleCnt="4"/>
      <dgm:spPr/>
    </dgm:pt>
    <dgm:pt modelId="{F7F16E7C-98CB-450E-A972-9EA980179886}" type="pres">
      <dgm:prSet presAssocID="{933C6546-549D-4763-910D-73C1795A4111}" presName="node" presStyleLbl="node1" presStyleIdx="3" presStyleCnt="5">
        <dgm:presLayoutVars>
          <dgm:bulletEnabled val="1"/>
        </dgm:presLayoutVars>
      </dgm:prSet>
      <dgm:spPr/>
    </dgm:pt>
    <dgm:pt modelId="{9A3513E9-1C89-4EB6-A817-281E0A585E0F}" type="pres">
      <dgm:prSet presAssocID="{B00010B9-E1E3-4B2A-A3F7-A0059FFE6113}" presName="sibTrans" presStyleLbl="sibTrans2D1" presStyleIdx="3" presStyleCnt="4"/>
      <dgm:spPr/>
    </dgm:pt>
    <dgm:pt modelId="{C6C676B4-5736-432F-83D9-502816FC3D80}" type="pres">
      <dgm:prSet presAssocID="{B00010B9-E1E3-4B2A-A3F7-A0059FFE6113}" presName="connectorText" presStyleLbl="sibTrans2D1" presStyleIdx="3" presStyleCnt="4"/>
      <dgm:spPr/>
    </dgm:pt>
    <dgm:pt modelId="{13DE8DC2-E8E7-473E-A61D-4C013EEF011B}" type="pres">
      <dgm:prSet presAssocID="{4836ED98-C59A-475E-BC68-4D55DBE3C79C}" presName="node" presStyleLbl="node1" presStyleIdx="4" presStyleCnt="5">
        <dgm:presLayoutVars>
          <dgm:bulletEnabled val="1"/>
        </dgm:presLayoutVars>
      </dgm:prSet>
      <dgm:spPr/>
    </dgm:pt>
  </dgm:ptLst>
  <dgm:cxnLst>
    <dgm:cxn modelId="{0A1C4005-5AED-4A54-BC25-4FF55FC8082C}" type="presOf" srcId="{68E02E89-296A-45A3-BF60-B317632F5AA0}" destId="{70AF6BBE-1BD4-45BD-B74D-50DD966A272D}" srcOrd="0" destOrd="0" presId="urn:microsoft.com/office/officeart/2005/8/layout/process5"/>
    <dgm:cxn modelId="{AFC4A506-10EA-471D-93FA-D1A8969F119F}" type="presOf" srcId="{4D67882A-78A8-4086-A5F9-7CFCADFA1FAB}" destId="{99E07256-A2ED-4437-AB5D-404569A91F7B}" srcOrd="0" destOrd="0" presId="urn:microsoft.com/office/officeart/2005/8/layout/process5"/>
    <dgm:cxn modelId="{601AF818-7ADB-4F69-B13A-D720E7C4F743}" type="presOf" srcId="{36191DEE-04FF-4355-82AD-950142E9AAD9}" destId="{DA23F3CB-1E2A-456B-987A-F303D7B8EBB0}" srcOrd="0" destOrd="0" presId="urn:microsoft.com/office/officeart/2005/8/layout/process5"/>
    <dgm:cxn modelId="{68B3452B-5B6E-4116-9ADD-B85484154612}" type="presOf" srcId="{B00010B9-E1E3-4B2A-A3F7-A0059FFE6113}" destId="{C6C676B4-5736-432F-83D9-502816FC3D80}" srcOrd="1" destOrd="0" presId="urn:microsoft.com/office/officeart/2005/8/layout/process5"/>
    <dgm:cxn modelId="{C6714633-5AA6-4E95-9066-09AE411A6DEE}" type="presOf" srcId="{68E02E89-296A-45A3-BF60-B317632F5AA0}" destId="{276EDF85-BD69-4514-B664-8651BD784B10}" srcOrd="1" destOrd="0" presId="urn:microsoft.com/office/officeart/2005/8/layout/process5"/>
    <dgm:cxn modelId="{2064AA33-85E3-408B-82EC-A0187B1115EF}" srcId="{3F0CB468-0B32-46FF-B644-62AF968F7F0E}" destId="{4836ED98-C59A-475E-BC68-4D55DBE3C79C}" srcOrd="4" destOrd="0" parTransId="{7D0EF308-1C9C-4C49-AEBB-B711314D41B9}" sibTransId="{72EAD0EA-7C30-4F2A-98ED-6510D14F14E0}"/>
    <dgm:cxn modelId="{80CCCE34-083F-4864-AA63-14B7D8528AEB}" srcId="{3F0CB468-0B32-46FF-B644-62AF968F7F0E}" destId="{36191DEE-04FF-4355-82AD-950142E9AAD9}" srcOrd="0" destOrd="0" parTransId="{70B2BF7A-735F-474B-8F40-AD99B4D86D37}" sibTransId="{C5FACE80-0464-4409-A3D3-9242741B5655}"/>
    <dgm:cxn modelId="{7F77163B-1AFE-4DCB-9107-2C8D2480906C}" type="presOf" srcId="{4D67882A-78A8-4086-A5F9-7CFCADFA1FAB}" destId="{0C628BE9-61D8-427E-8CFA-EF06D35693F7}" srcOrd="1" destOrd="0" presId="urn:microsoft.com/office/officeart/2005/8/layout/process5"/>
    <dgm:cxn modelId="{F26F4640-F383-4E51-9EFC-EAD809D4B9E9}" type="presOf" srcId="{C5FACE80-0464-4409-A3D3-9242741B5655}" destId="{84FA95C0-4BA1-4C38-B81A-F245228A5187}" srcOrd="1" destOrd="0" presId="urn:microsoft.com/office/officeart/2005/8/layout/process5"/>
    <dgm:cxn modelId="{73E5FF6C-EAAB-42AF-9CCC-3AF55CEB4355}" srcId="{3F0CB468-0B32-46FF-B644-62AF968F7F0E}" destId="{5C8C68EA-C632-4204-BA88-CB2088AE24C6}" srcOrd="1" destOrd="0" parTransId="{72606978-C71D-42D7-88ED-97CA58FAA55A}" sibTransId="{68E02E89-296A-45A3-BF60-B317632F5AA0}"/>
    <dgm:cxn modelId="{D861B556-778E-41FF-93CA-8538C165DFA2}" srcId="{3F0CB468-0B32-46FF-B644-62AF968F7F0E}" destId="{CECD55BF-86E4-4F5E-BE67-00721E70FB63}" srcOrd="2" destOrd="0" parTransId="{988E3315-E00F-4039-B694-3B29BE95EC58}" sibTransId="{4D67882A-78A8-4086-A5F9-7CFCADFA1FAB}"/>
    <dgm:cxn modelId="{22C2FC87-EE96-49D1-91E3-6BCF2984CBE4}" type="presOf" srcId="{4836ED98-C59A-475E-BC68-4D55DBE3C79C}" destId="{13DE8DC2-E8E7-473E-A61D-4C013EEF011B}" srcOrd="0" destOrd="0" presId="urn:microsoft.com/office/officeart/2005/8/layout/process5"/>
    <dgm:cxn modelId="{7348278F-BCDB-4555-A5F0-80034DA46CAF}" type="presOf" srcId="{3F0CB468-0B32-46FF-B644-62AF968F7F0E}" destId="{B8C1B882-1A57-4882-A669-72BBB4299ECB}" srcOrd="0" destOrd="0" presId="urn:microsoft.com/office/officeart/2005/8/layout/process5"/>
    <dgm:cxn modelId="{5195EBA1-D6EE-4010-B0D0-CDDBE00D9D03}" type="presOf" srcId="{CECD55BF-86E4-4F5E-BE67-00721E70FB63}" destId="{F54A0F1B-32E1-4C45-B8CC-204EA3610FD6}" srcOrd="0" destOrd="0" presId="urn:microsoft.com/office/officeart/2005/8/layout/process5"/>
    <dgm:cxn modelId="{01EB98A4-652B-4438-9D04-3BB196D33ABB}" type="presOf" srcId="{5C8C68EA-C632-4204-BA88-CB2088AE24C6}" destId="{B3C27DB7-6DC6-4A41-9306-FA0786B4C076}" srcOrd="0" destOrd="0" presId="urn:microsoft.com/office/officeart/2005/8/layout/process5"/>
    <dgm:cxn modelId="{C1AAEDD8-82EA-43FF-ACF2-A9A3FD97B0A3}" srcId="{3F0CB468-0B32-46FF-B644-62AF968F7F0E}" destId="{933C6546-549D-4763-910D-73C1795A4111}" srcOrd="3" destOrd="0" parTransId="{D8ECAF2F-AAEB-4D20-B957-CBB0C2E47A76}" sibTransId="{B00010B9-E1E3-4B2A-A3F7-A0059FFE6113}"/>
    <dgm:cxn modelId="{3AA2C9DC-7238-410F-9B15-727C1EE87D88}" type="presOf" srcId="{C5FACE80-0464-4409-A3D3-9242741B5655}" destId="{18739305-D708-4ED2-9E03-61870667A78E}" srcOrd="0" destOrd="0" presId="urn:microsoft.com/office/officeart/2005/8/layout/process5"/>
    <dgm:cxn modelId="{F9B444ED-4BE4-47D0-BA04-DE5ACEBC0765}" type="presOf" srcId="{933C6546-549D-4763-910D-73C1795A4111}" destId="{F7F16E7C-98CB-450E-A972-9EA980179886}" srcOrd="0" destOrd="0" presId="urn:microsoft.com/office/officeart/2005/8/layout/process5"/>
    <dgm:cxn modelId="{ED30AAFD-F973-4CE2-B42C-273463145206}" type="presOf" srcId="{B00010B9-E1E3-4B2A-A3F7-A0059FFE6113}" destId="{9A3513E9-1C89-4EB6-A817-281E0A585E0F}" srcOrd="0" destOrd="0" presId="urn:microsoft.com/office/officeart/2005/8/layout/process5"/>
    <dgm:cxn modelId="{955B4BAC-E533-443D-91B7-F4DC70043027}" type="presParOf" srcId="{B8C1B882-1A57-4882-A669-72BBB4299ECB}" destId="{DA23F3CB-1E2A-456B-987A-F303D7B8EBB0}" srcOrd="0" destOrd="0" presId="urn:microsoft.com/office/officeart/2005/8/layout/process5"/>
    <dgm:cxn modelId="{BAF61391-40B2-4A3C-8078-F9360CAD053F}" type="presParOf" srcId="{B8C1B882-1A57-4882-A669-72BBB4299ECB}" destId="{18739305-D708-4ED2-9E03-61870667A78E}" srcOrd="1" destOrd="0" presId="urn:microsoft.com/office/officeart/2005/8/layout/process5"/>
    <dgm:cxn modelId="{AA8B17D2-8329-439D-A9AD-8FC8A17EE2F2}" type="presParOf" srcId="{18739305-D708-4ED2-9E03-61870667A78E}" destId="{84FA95C0-4BA1-4C38-B81A-F245228A5187}" srcOrd="0" destOrd="0" presId="urn:microsoft.com/office/officeart/2005/8/layout/process5"/>
    <dgm:cxn modelId="{B1D7CCB9-FEB9-42A9-951E-20FF7FB0A5C4}" type="presParOf" srcId="{B8C1B882-1A57-4882-A669-72BBB4299ECB}" destId="{B3C27DB7-6DC6-4A41-9306-FA0786B4C076}" srcOrd="2" destOrd="0" presId="urn:microsoft.com/office/officeart/2005/8/layout/process5"/>
    <dgm:cxn modelId="{FD3BD62C-2D9E-48C7-98F3-7B5F9664DA1A}" type="presParOf" srcId="{B8C1B882-1A57-4882-A669-72BBB4299ECB}" destId="{70AF6BBE-1BD4-45BD-B74D-50DD966A272D}" srcOrd="3" destOrd="0" presId="urn:microsoft.com/office/officeart/2005/8/layout/process5"/>
    <dgm:cxn modelId="{CB2BC5FB-375E-4883-83AB-D15C67EC09E6}" type="presParOf" srcId="{70AF6BBE-1BD4-45BD-B74D-50DD966A272D}" destId="{276EDF85-BD69-4514-B664-8651BD784B10}" srcOrd="0" destOrd="0" presId="urn:microsoft.com/office/officeart/2005/8/layout/process5"/>
    <dgm:cxn modelId="{A68FFC22-4C42-4A1B-825F-98C675C4F9B7}" type="presParOf" srcId="{B8C1B882-1A57-4882-A669-72BBB4299ECB}" destId="{F54A0F1B-32E1-4C45-B8CC-204EA3610FD6}" srcOrd="4" destOrd="0" presId="urn:microsoft.com/office/officeart/2005/8/layout/process5"/>
    <dgm:cxn modelId="{60E93DEE-7B56-4223-9BA9-4747D6208E52}" type="presParOf" srcId="{B8C1B882-1A57-4882-A669-72BBB4299ECB}" destId="{99E07256-A2ED-4437-AB5D-404569A91F7B}" srcOrd="5" destOrd="0" presId="urn:microsoft.com/office/officeart/2005/8/layout/process5"/>
    <dgm:cxn modelId="{7E6F1C20-F787-44C4-88CA-140F578C75B1}" type="presParOf" srcId="{99E07256-A2ED-4437-AB5D-404569A91F7B}" destId="{0C628BE9-61D8-427E-8CFA-EF06D35693F7}" srcOrd="0" destOrd="0" presId="urn:microsoft.com/office/officeart/2005/8/layout/process5"/>
    <dgm:cxn modelId="{0AA5D0A6-FE8B-4CDC-9687-B47A35EF9CED}" type="presParOf" srcId="{B8C1B882-1A57-4882-A669-72BBB4299ECB}" destId="{F7F16E7C-98CB-450E-A972-9EA980179886}" srcOrd="6" destOrd="0" presId="urn:microsoft.com/office/officeart/2005/8/layout/process5"/>
    <dgm:cxn modelId="{DFA9F2CF-8562-42D2-AE15-2191B7C30CAA}" type="presParOf" srcId="{B8C1B882-1A57-4882-A669-72BBB4299ECB}" destId="{9A3513E9-1C89-4EB6-A817-281E0A585E0F}" srcOrd="7" destOrd="0" presId="urn:microsoft.com/office/officeart/2005/8/layout/process5"/>
    <dgm:cxn modelId="{4F543BD5-7219-4EE5-A3FF-252B9FE48FA1}" type="presParOf" srcId="{9A3513E9-1C89-4EB6-A817-281E0A585E0F}" destId="{C6C676B4-5736-432F-83D9-502816FC3D80}" srcOrd="0" destOrd="0" presId="urn:microsoft.com/office/officeart/2005/8/layout/process5"/>
    <dgm:cxn modelId="{461BA706-0EE0-473B-B790-484000ADB754}" type="presParOf" srcId="{B8C1B882-1A57-4882-A669-72BBB4299ECB}" destId="{13DE8DC2-E8E7-473E-A61D-4C013EEF011B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5C769F-F342-45AB-A60B-F66C53E9832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F62EEA0-FB90-4EA5-95DC-420A8B25CEE3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Had a  lot of  bugs – needed to fix </a:t>
          </a:r>
        </a:p>
      </dgm:t>
    </dgm:pt>
    <dgm:pt modelId="{155B9640-3785-4568-A45B-1B8D4FC834CC}" type="parTrans" cxnId="{517E86B5-901F-4ADA-8188-061EFF271510}">
      <dgm:prSet/>
      <dgm:spPr/>
      <dgm:t>
        <a:bodyPr/>
        <a:lstStyle/>
        <a:p>
          <a:endParaRPr lang="en-US"/>
        </a:p>
      </dgm:t>
    </dgm:pt>
    <dgm:pt modelId="{9EC32D83-F992-4E2C-89D5-9E67EF072D65}" type="sibTrans" cxnId="{517E86B5-901F-4ADA-8188-061EFF271510}">
      <dgm:prSet/>
      <dgm:spPr/>
      <dgm:t>
        <a:bodyPr/>
        <a:lstStyle/>
        <a:p>
          <a:endParaRPr lang="en-US"/>
        </a:p>
      </dgm:t>
    </dgm:pt>
    <dgm:pt modelId="{8E5963C6-C3A8-41D9-B79D-05579DF03A0F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Tutorial hell </a:t>
          </a:r>
        </a:p>
      </dgm:t>
    </dgm:pt>
    <dgm:pt modelId="{C1F8ECA9-B9DB-4715-A049-1E7A5CC0BAC7}" type="parTrans" cxnId="{CDE2A7FE-FCBA-4091-96CE-FE8A0CFBC986}">
      <dgm:prSet/>
      <dgm:spPr/>
      <dgm:t>
        <a:bodyPr/>
        <a:lstStyle/>
        <a:p>
          <a:endParaRPr lang="en-US"/>
        </a:p>
      </dgm:t>
    </dgm:pt>
    <dgm:pt modelId="{0787FB07-EB07-46DD-B562-5EB6C47F1802}" type="sibTrans" cxnId="{CDE2A7FE-FCBA-4091-96CE-FE8A0CFBC986}">
      <dgm:prSet/>
      <dgm:spPr/>
      <dgm:t>
        <a:bodyPr/>
        <a:lstStyle/>
        <a:p>
          <a:endParaRPr lang="en-US"/>
        </a:p>
      </dgm:t>
    </dgm:pt>
    <dgm:pt modelId="{5F2B0510-1DF8-4CB9-AFA2-2337BFF616DD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IDE problems </a:t>
          </a:r>
        </a:p>
      </dgm:t>
    </dgm:pt>
    <dgm:pt modelId="{F5F78E42-D72D-466F-9A37-53857C8EECEF}" type="parTrans" cxnId="{B79D513F-3F34-4A2B-9557-BE2A53517EB9}">
      <dgm:prSet/>
      <dgm:spPr/>
      <dgm:t>
        <a:bodyPr/>
        <a:lstStyle/>
        <a:p>
          <a:endParaRPr lang="en-US"/>
        </a:p>
      </dgm:t>
    </dgm:pt>
    <dgm:pt modelId="{FFD6C654-60AD-4A3D-9749-D4466B2B8868}" type="sibTrans" cxnId="{B79D513F-3F34-4A2B-9557-BE2A53517EB9}">
      <dgm:prSet/>
      <dgm:spPr/>
      <dgm:t>
        <a:bodyPr/>
        <a:lstStyle/>
        <a:p>
          <a:endParaRPr lang="en-US"/>
        </a:p>
      </dgm:t>
    </dgm:pt>
    <dgm:pt modelId="{395364DE-079B-4B58-990E-AFF10288F9F2}">
      <dgm:prSet/>
      <dgm:spPr/>
      <dgm:t>
        <a:bodyPr/>
        <a:lstStyle/>
        <a:p>
          <a:r>
            <a:rPr lang="en-US" dirty="0">
              <a:latin typeface="Aldhabi" panose="01000000000000000000" pitchFamily="2" charset="-78"/>
              <a:cs typeface="Aldhabi" panose="01000000000000000000" pitchFamily="2" charset="-78"/>
            </a:rPr>
            <a:t>Difficult to implement feature.</a:t>
          </a:r>
        </a:p>
      </dgm:t>
    </dgm:pt>
    <dgm:pt modelId="{315F4FB3-A2C2-4051-A273-6899D9836FA9}" type="parTrans" cxnId="{1986B373-25AF-4B30-8338-C742DDC41720}">
      <dgm:prSet/>
      <dgm:spPr/>
      <dgm:t>
        <a:bodyPr/>
        <a:lstStyle/>
        <a:p>
          <a:endParaRPr lang="en-US"/>
        </a:p>
      </dgm:t>
    </dgm:pt>
    <dgm:pt modelId="{EE1C7214-328B-4036-9A2E-27C6B9BFA8C5}" type="sibTrans" cxnId="{1986B373-25AF-4B30-8338-C742DDC41720}">
      <dgm:prSet/>
      <dgm:spPr/>
      <dgm:t>
        <a:bodyPr/>
        <a:lstStyle/>
        <a:p>
          <a:endParaRPr lang="en-US"/>
        </a:p>
      </dgm:t>
    </dgm:pt>
    <dgm:pt modelId="{DBB64A8E-0C7A-4FD6-96A3-1143A980ADF8}" type="pres">
      <dgm:prSet presAssocID="{AA5C769F-F342-45AB-A60B-F66C53E983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D78FF3-64CA-488E-A2CD-27AA0292C077}" type="pres">
      <dgm:prSet presAssocID="{0F62EEA0-FB90-4EA5-95DC-420A8B25CEE3}" presName="hierRoot1" presStyleCnt="0"/>
      <dgm:spPr/>
    </dgm:pt>
    <dgm:pt modelId="{8B529010-60FE-4DFB-9147-28D5AEE788AB}" type="pres">
      <dgm:prSet presAssocID="{0F62EEA0-FB90-4EA5-95DC-420A8B25CEE3}" presName="composite" presStyleCnt="0"/>
      <dgm:spPr/>
    </dgm:pt>
    <dgm:pt modelId="{29FF68D0-EC8F-45F4-9D90-44F56757A0F0}" type="pres">
      <dgm:prSet presAssocID="{0F62EEA0-FB90-4EA5-95DC-420A8B25CEE3}" presName="background" presStyleLbl="node0" presStyleIdx="0" presStyleCnt="4"/>
      <dgm:spPr/>
    </dgm:pt>
    <dgm:pt modelId="{976A55D2-1B2F-4C29-BC76-E1BA57E34928}" type="pres">
      <dgm:prSet presAssocID="{0F62EEA0-FB90-4EA5-95DC-420A8B25CEE3}" presName="text" presStyleLbl="fgAcc0" presStyleIdx="0" presStyleCnt="4">
        <dgm:presLayoutVars>
          <dgm:chPref val="3"/>
        </dgm:presLayoutVars>
      </dgm:prSet>
      <dgm:spPr/>
    </dgm:pt>
    <dgm:pt modelId="{B2106C11-4E55-4CE4-B22B-4937F0899634}" type="pres">
      <dgm:prSet presAssocID="{0F62EEA0-FB90-4EA5-95DC-420A8B25CEE3}" presName="hierChild2" presStyleCnt="0"/>
      <dgm:spPr/>
    </dgm:pt>
    <dgm:pt modelId="{98D9C550-073A-4287-8E94-1A3BC176EA3F}" type="pres">
      <dgm:prSet presAssocID="{8E5963C6-C3A8-41D9-B79D-05579DF03A0F}" presName="hierRoot1" presStyleCnt="0"/>
      <dgm:spPr/>
    </dgm:pt>
    <dgm:pt modelId="{CC96879D-1169-4D87-A7AD-43634FDEB4A5}" type="pres">
      <dgm:prSet presAssocID="{8E5963C6-C3A8-41D9-B79D-05579DF03A0F}" presName="composite" presStyleCnt="0"/>
      <dgm:spPr/>
    </dgm:pt>
    <dgm:pt modelId="{FDF38F0A-9751-4172-B8D4-F50A65CC5743}" type="pres">
      <dgm:prSet presAssocID="{8E5963C6-C3A8-41D9-B79D-05579DF03A0F}" presName="background" presStyleLbl="node0" presStyleIdx="1" presStyleCnt="4"/>
      <dgm:spPr/>
    </dgm:pt>
    <dgm:pt modelId="{9D2D89CF-8170-4DAD-96A6-5BF7A72D48DF}" type="pres">
      <dgm:prSet presAssocID="{8E5963C6-C3A8-41D9-B79D-05579DF03A0F}" presName="text" presStyleLbl="fgAcc0" presStyleIdx="1" presStyleCnt="4">
        <dgm:presLayoutVars>
          <dgm:chPref val="3"/>
        </dgm:presLayoutVars>
      </dgm:prSet>
      <dgm:spPr/>
    </dgm:pt>
    <dgm:pt modelId="{5244E995-9455-4545-A6FB-F06320DEB784}" type="pres">
      <dgm:prSet presAssocID="{8E5963C6-C3A8-41D9-B79D-05579DF03A0F}" presName="hierChild2" presStyleCnt="0"/>
      <dgm:spPr/>
    </dgm:pt>
    <dgm:pt modelId="{ED0FC47D-7E30-407C-8DFC-3943A73030A1}" type="pres">
      <dgm:prSet presAssocID="{5F2B0510-1DF8-4CB9-AFA2-2337BFF616DD}" presName="hierRoot1" presStyleCnt="0"/>
      <dgm:spPr/>
    </dgm:pt>
    <dgm:pt modelId="{DDFDEB3D-3B2D-4C35-B99F-C46CCB24656D}" type="pres">
      <dgm:prSet presAssocID="{5F2B0510-1DF8-4CB9-AFA2-2337BFF616DD}" presName="composite" presStyleCnt="0"/>
      <dgm:spPr/>
    </dgm:pt>
    <dgm:pt modelId="{D8372B09-0CCB-42A3-A5F4-D2EA26D09E8D}" type="pres">
      <dgm:prSet presAssocID="{5F2B0510-1DF8-4CB9-AFA2-2337BFF616DD}" presName="background" presStyleLbl="node0" presStyleIdx="2" presStyleCnt="4"/>
      <dgm:spPr/>
    </dgm:pt>
    <dgm:pt modelId="{44A22E4A-60FA-4820-B1EA-113DD6E839E5}" type="pres">
      <dgm:prSet presAssocID="{5F2B0510-1DF8-4CB9-AFA2-2337BFF616DD}" presName="text" presStyleLbl="fgAcc0" presStyleIdx="2" presStyleCnt="4">
        <dgm:presLayoutVars>
          <dgm:chPref val="3"/>
        </dgm:presLayoutVars>
      </dgm:prSet>
      <dgm:spPr/>
    </dgm:pt>
    <dgm:pt modelId="{5BEFFB2C-2FC5-4F04-909E-50BAAA124AE5}" type="pres">
      <dgm:prSet presAssocID="{5F2B0510-1DF8-4CB9-AFA2-2337BFF616DD}" presName="hierChild2" presStyleCnt="0"/>
      <dgm:spPr/>
    </dgm:pt>
    <dgm:pt modelId="{1FA18FCF-D255-41FE-A68A-B0498A4C176B}" type="pres">
      <dgm:prSet presAssocID="{395364DE-079B-4B58-990E-AFF10288F9F2}" presName="hierRoot1" presStyleCnt="0"/>
      <dgm:spPr/>
    </dgm:pt>
    <dgm:pt modelId="{A4B96B72-44AC-4879-B41D-D16EFCE74AB4}" type="pres">
      <dgm:prSet presAssocID="{395364DE-079B-4B58-990E-AFF10288F9F2}" presName="composite" presStyleCnt="0"/>
      <dgm:spPr/>
    </dgm:pt>
    <dgm:pt modelId="{B213ADFD-91C3-4741-83E3-63EFAC6AF888}" type="pres">
      <dgm:prSet presAssocID="{395364DE-079B-4B58-990E-AFF10288F9F2}" presName="background" presStyleLbl="node0" presStyleIdx="3" presStyleCnt="4"/>
      <dgm:spPr/>
    </dgm:pt>
    <dgm:pt modelId="{3830F4D9-F9A3-4075-8EAC-186B91C6E0FC}" type="pres">
      <dgm:prSet presAssocID="{395364DE-079B-4B58-990E-AFF10288F9F2}" presName="text" presStyleLbl="fgAcc0" presStyleIdx="3" presStyleCnt="4">
        <dgm:presLayoutVars>
          <dgm:chPref val="3"/>
        </dgm:presLayoutVars>
      </dgm:prSet>
      <dgm:spPr/>
    </dgm:pt>
    <dgm:pt modelId="{41616DF0-584F-4018-B2CE-0DC0B5008C82}" type="pres">
      <dgm:prSet presAssocID="{395364DE-079B-4B58-990E-AFF10288F9F2}" presName="hierChild2" presStyleCnt="0"/>
      <dgm:spPr/>
    </dgm:pt>
  </dgm:ptLst>
  <dgm:cxnLst>
    <dgm:cxn modelId="{B79D513F-3F34-4A2B-9557-BE2A53517EB9}" srcId="{AA5C769F-F342-45AB-A60B-F66C53E98321}" destId="{5F2B0510-1DF8-4CB9-AFA2-2337BFF616DD}" srcOrd="2" destOrd="0" parTransId="{F5F78E42-D72D-466F-9A37-53857C8EECEF}" sibTransId="{FFD6C654-60AD-4A3D-9749-D4466B2B8868}"/>
    <dgm:cxn modelId="{1986B373-25AF-4B30-8338-C742DDC41720}" srcId="{AA5C769F-F342-45AB-A60B-F66C53E98321}" destId="{395364DE-079B-4B58-990E-AFF10288F9F2}" srcOrd="3" destOrd="0" parTransId="{315F4FB3-A2C2-4051-A273-6899D9836FA9}" sibTransId="{EE1C7214-328B-4036-9A2E-27C6B9BFA8C5}"/>
    <dgm:cxn modelId="{CF3CF374-D4C8-4067-A310-1D040A7433A5}" type="presOf" srcId="{395364DE-079B-4B58-990E-AFF10288F9F2}" destId="{3830F4D9-F9A3-4075-8EAC-186B91C6E0FC}" srcOrd="0" destOrd="0" presId="urn:microsoft.com/office/officeart/2005/8/layout/hierarchy1"/>
    <dgm:cxn modelId="{517E86B5-901F-4ADA-8188-061EFF271510}" srcId="{AA5C769F-F342-45AB-A60B-F66C53E98321}" destId="{0F62EEA0-FB90-4EA5-95DC-420A8B25CEE3}" srcOrd="0" destOrd="0" parTransId="{155B9640-3785-4568-A45B-1B8D4FC834CC}" sibTransId="{9EC32D83-F992-4E2C-89D5-9E67EF072D65}"/>
    <dgm:cxn modelId="{DC536DBD-BE83-484A-A5A3-A55B6B631065}" type="presOf" srcId="{5F2B0510-1DF8-4CB9-AFA2-2337BFF616DD}" destId="{44A22E4A-60FA-4820-B1EA-113DD6E839E5}" srcOrd="0" destOrd="0" presId="urn:microsoft.com/office/officeart/2005/8/layout/hierarchy1"/>
    <dgm:cxn modelId="{ACEA11D7-4C68-4ACF-9977-755680DE99AD}" type="presOf" srcId="{8E5963C6-C3A8-41D9-B79D-05579DF03A0F}" destId="{9D2D89CF-8170-4DAD-96A6-5BF7A72D48DF}" srcOrd="0" destOrd="0" presId="urn:microsoft.com/office/officeart/2005/8/layout/hierarchy1"/>
    <dgm:cxn modelId="{910365F4-A003-4F4F-9DF3-C05CEFBC7BA8}" type="presOf" srcId="{AA5C769F-F342-45AB-A60B-F66C53E98321}" destId="{DBB64A8E-0C7A-4FD6-96A3-1143A980ADF8}" srcOrd="0" destOrd="0" presId="urn:microsoft.com/office/officeart/2005/8/layout/hierarchy1"/>
    <dgm:cxn modelId="{0E164AFE-C75B-4D32-9EF9-CCA725DF99AE}" type="presOf" srcId="{0F62EEA0-FB90-4EA5-95DC-420A8B25CEE3}" destId="{976A55D2-1B2F-4C29-BC76-E1BA57E34928}" srcOrd="0" destOrd="0" presId="urn:microsoft.com/office/officeart/2005/8/layout/hierarchy1"/>
    <dgm:cxn modelId="{CDE2A7FE-FCBA-4091-96CE-FE8A0CFBC986}" srcId="{AA5C769F-F342-45AB-A60B-F66C53E98321}" destId="{8E5963C6-C3A8-41D9-B79D-05579DF03A0F}" srcOrd="1" destOrd="0" parTransId="{C1F8ECA9-B9DB-4715-A049-1E7A5CC0BAC7}" sibTransId="{0787FB07-EB07-46DD-B562-5EB6C47F1802}"/>
    <dgm:cxn modelId="{FC8CBEC9-ADFF-474B-930E-683138D068AE}" type="presParOf" srcId="{DBB64A8E-0C7A-4FD6-96A3-1143A980ADF8}" destId="{59D78FF3-64CA-488E-A2CD-27AA0292C077}" srcOrd="0" destOrd="0" presId="urn:microsoft.com/office/officeart/2005/8/layout/hierarchy1"/>
    <dgm:cxn modelId="{259EAA28-7BF8-4FE4-9F49-04DD426DB292}" type="presParOf" srcId="{59D78FF3-64CA-488E-A2CD-27AA0292C077}" destId="{8B529010-60FE-4DFB-9147-28D5AEE788AB}" srcOrd="0" destOrd="0" presId="urn:microsoft.com/office/officeart/2005/8/layout/hierarchy1"/>
    <dgm:cxn modelId="{B53C82E0-8973-438C-B4E2-584ADF7CBE9D}" type="presParOf" srcId="{8B529010-60FE-4DFB-9147-28D5AEE788AB}" destId="{29FF68D0-EC8F-45F4-9D90-44F56757A0F0}" srcOrd="0" destOrd="0" presId="urn:microsoft.com/office/officeart/2005/8/layout/hierarchy1"/>
    <dgm:cxn modelId="{4A359888-0A80-42B7-93A0-65FF89ACFC6F}" type="presParOf" srcId="{8B529010-60FE-4DFB-9147-28D5AEE788AB}" destId="{976A55D2-1B2F-4C29-BC76-E1BA57E34928}" srcOrd="1" destOrd="0" presId="urn:microsoft.com/office/officeart/2005/8/layout/hierarchy1"/>
    <dgm:cxn modelId="{F72BF670-B654-4198-BB8D-61771A59F106}" type="presParOf" srcId="{59D78FF3-64CA-488E-A2CD-27AA0292C077}" destId="{B2106C11-4E55-4CE4-B22B-4937F0899634}" srcOrd="1" destOrd="0" presId="urn:microsoft.com/office/officeart/2005/8/layout/hierarchy1"/>
    <dgm:cxn modelId="{CF2C53CB-C537-40D7-B5E1-39038714897E}" type="presParOf" srcId="{DBB64A8E-0C7A-4FD6-96A3-1143A980ADF8}" destId="{98D9C550-073A-4287-8E94-1A3BC176EA3F}" srcOrd="1" destOrd="0" presId="urn:microsoft.com/office/officeart/2005/8/layout/hierarchy1"/>
    <dgm:cxn modelId="{82EEEEE2-5FAD-4C9B-99EE-F80E54BEFE3E}" type="presParOf" srcId="{98D9C550-073A-4287-8E94-1A3BC176EA3F}" destId="{CC96879D-1169-4D87-A7AD-43634FDEB4A5}" srcOrd="0" destOrd="0" presId="urn:microsoft.com/office/officeart/2005/8/layout/hierarchy1"/>
    <dgm:cxn modelId="{6B146EC8-B1EA-4542-9735-4164C697502E}" type="presParOf" srcId="{CC96879D-1169-4D87-A7AD-43634FDEB4A5}" destId="{FDF38F0A-9751-4172-B8D4-F50A65CC5743}" srcOrd="0" destOrd="0" presId="urn:microsoft.com/office/officeart/2005/8/layout/hierarchy1"/>
    <dgm:cxn modelId="{4AB90052-910F-4789-8D21-D2DAED0C2C7A}" type="presParOf" srcId="{CC96879D-1169-4D87-A7AD-43634FDEB4A5}" destId="{9D2D89CF-8170-4DAD-96A6-5BF7A72D48DF}" srcOrd="1" destOrd="0" presId="urn:microsoft.com/office/officeart/2005/8/layout/hierarchy1"/>
    <dgm:cxn modelId="{007A5FB7-FB5D-4227-B73F-5C63D07DBC7E}" type="presParOf" srcId="{98D9C550-073A-4287-8E94-1A3BC176EA3F}" destId="{5244E995-9455-4545-A6FB-F06320DEB784}" srcOrd="1" destOrd="0" presId="urn:microsoft.com/office/officeart/2005/8/layout/hierarchy1"/>
    <dgm:cxn modelId="{32E19752-9FC5-46E2-97EA-BD323A0342D6}" type="presParOf" srcId="{DBB64A8E-0C7A-4FD6-96A3-1143A980ADF8}" destId="{ED0FC47D-7E30-407C-8DFC-3943A73030A1}" srcOrd="2" destOrd="0" presId="urn:microsoft.com/office/officeart/2005/8/layout/hierarchy1"/>
    <dgm:cxn modelId="{4F3B9D4B-6E60-4C2C-ACBD-71636AD1BB48}" type="presParOf" srcId="{ED0FC47D-7E30-407C-8DFC-3943A73030A1}" destId="{DDFDEB3D-3B2D-4C35-B99F-C46CCB24656D}" srcOrd="0" destOrd="0" presId="urn:microsoft.com/office/officeart/2005/8/layout/hierarchy1"/>
    <dgm:cxn modelId="{5428CE61-EB72-442B-ADD2-8D650F1BDCE4}" type="presParOf" srcId="{DDFDEB3D-3B2D-4C35-B99F-C46CCB24656D}" destId="{D8372B09-0CCB-42A3-A5F4-D2EA26D09E8D}" srcOrd="0" destOrd="0" presId="urn:microsoft.com/office/officeart/2005/8/layout/hierarchy1"/>
    <dgm:cxn modelId="{735330B0-A3DB-4645-A3E8-6498838FB6EF}" type="presParOf" srcId="{DDFDEB3D-3B2D-4C35-B99F-C46CCB24656D}" destId="{44A22E4A-60FA-4820-B1EA-113DD6E839E5}" srcOrd="1" destOrd="0" presId="urn:microsoft.com/office/officeart/2005/8/layout/hierarchy1"/>
    <dgm:cxn modelId="{6EEEE045-6941-4871-BACF-A8AA54E971BF}" type="presParOf" srcId="{ED0FC47D-7E30-407C-8DFC-3943A73030A1}" destId="{5BEFFB2C-2FC5-4F04-909E-50BAAA124AE5}" srcOrd="1" destOrd="0" presId="urn:microsoft.com/office/officeart/2005/8/layout/hierarchy1"/>
    <dgm:cxn modelId="{3347B82C-44AE-47FA-A4DE-813EF4498EF3}" type="presParOf" srcId="{DBB64A8E-0C7A-4FD6-96A3-1143A980ADF8}" destId="{1FA18FCF-D255-41FE-A68A-B0498A4C176B}" srcOrd="3" destOrd="0" presId="urn:microsoft.com/office/officeart/2005/8/layout/hierarchy1"/>
    <dgm:cxn modelId="{2966D6A9-5223-4568-996A-7A4377A51DB8}" type="presParOf" srcId="{1FA18FCF-D255-41FE-A68A-B0498A4C176B}" destId="{A4B96B72-44AC-4879-B41D-D16EFCE74AB4}" srcOrd="0" destOrd="0" presId="urn:microsoft.com/office/officeart/2005/8/layout/hierarchy1"/>
    <dgm:cxn modelId="{DC2B6C4C-C5D1-4ABC-871F-E96FDDADBA84}" type="presParOf" srcId="{A4B96B72-44AC-4879-B41D-D16EFCE74AB4}" destId="{B213ADFD-91C3-4741-83E3-63EFAC6AF888}" srcOrd="0" destOrd="0" presId="urn:microsoft.com/office/officeart/2005/8/layout/hierarchy1"/>
    <dgm:cxn modelId="{5D5D2341-CBF6-4090-9437-0E7749D81BC6}" type="presParOf" srcId="{A4B96B72-44AC-4879-B41D-D16EFCE74AB4}" destId="{3830F4D9-F9A3-4075-8EAC-186B91C6E0FC}" srcOrd="1" destOrd="0" presId="urn:microsoft.com/office/officeart/2005/8/layout/hierarchy1"/>
    <dgm:cxn modelId="{BD0B6767-F0C9-49A3-B2AC-0162ACB3617C}" type="presParOf" srcId="{1FA18FCF-D255-41FE-A68A-B0498A4C176B}" destId="{41616DF0-584F-4018-B2CE-0DC0B5008C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7E425-D591-40C9-8C0A-E776B062E400}">
      <dsp:nvSpPr>
        <dsp:cNvPr id="0" name=""/>
        <dsp:cNvSpPr/>
      </dsp:nvSpPr>
      <dsp:spPr>
        <a:xfrm>
          <a:off x="0" y="1790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0D1C4C-1E6B-4F71-81A4-9A91405E9895}">
      <dsp:nvSpPr>
        <dsp:cNvPr id="0" name=""/>
        <dsp:cNvSpPr/>
      </dsp:nvSpPr>
      <dsp:spPr>
        <a:xfrm>
          <a:off x="230841" y="173490"/>
          <a:ext cx="419711" cy="4197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0962A-84B5-43F4-B8ED-AAED37F2F80A}">
      <dsp:nvSpPr>
        <dsp:cNvPr id="0" name=""/>
        <dsp:cNvSpPr/>
      </dsp:nvSpPr>
      <dsp:spPr>
        <a:xfrm>
          <a:off x="881393" y="1790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Project Charter form </a:t>
          </a:r>
        </a:p>
      </dsp:txBody>
      <dsp:txXfrm>
        <a:off x="881393" y="1790"/>
        <a:ext cx="6019118" cy="763111"/>
      </dsp:txXfrm>
    </dsp:sp>
    <dsp:sp modelId="{BAC3DACF-57A4-4030-ABB0-F351368C1E8F}">
      <dsp:nvSpPr>
        <dsp:cNvPr id="0" name=""/>
        <dsp:cNvSpPr/>
      </dsp:nvSpPr>
      <dsp:spPr>
        <a:xfrm>
          <a:off x="0" y="955680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CE7A6-0041-47E6-84F7-B3159EC14A30}">
      <dsp:nvSpPr>
        <dsp:cNvPr id="0" name=""/>
        <dsp:cNvSpPr/>
      </dsp:nvSpPr>
      <dsp:spPr>
        <a:xfrm>
          <a:off x="230841" y="1127380"/>
          <a:ext cx="419711" cy="4197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3D12A-03C8-4A7D-ADC0-B2286A7A306C}">
      <dsp:nvSpPr>
        <dsp:cNvPr id="0" name=""/>
        <dsp:cNvSpPr/>
      </dsp:nvSpPr>
      <dsp:spPr>
        <a:xfrm>
          <a:off x="881393" y="955680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Basecamp setup , gantt chart and WBS </a:t>
          </a:r>
        </a:p>
      </dsp:txBody>
      <dsp:txXfrm>
        <a:off x="881393" y="955680"/>
        <a:ext cx="6019118" cy="763111"/>
      </dsp:txXfrm>
    </dsp:sp>
    <dsp:sp modelId="{5E86B466-3AC8-4E9C-8704-C59CE45BC904}">
      <dsp:nvSpPr>
        <dsp:cNvPr id="0" name=""/>
        <dsp:cNvSpPr/>
      </dsp:nvSpPr>
      <dsp:spPr>
        <a:xfrm>
          <a:off x="0" y="1909569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6DA2C-97C9-4883-8704-E6FDB287F62E}">
      <dsp:nvSpPr>
        <dsp:cNvPr id="0" name=""/>
        <dsp:cNvSpPr/>
      </dsp:nvSpPr>
      <dsp:spPr>
        <a:xfrm>
          <a:off x="230841" y="2081270"/>
          <a:ext cx="419711" cy="4197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376CE-0193-463D-A19C-7CA591A0F98A}">
      <dsp:nvSpPr>
        <dsp:cNvPr id="0" name=""/>
        <dsp:cNvSpPr/>
      </dsp:nvSpPr>
      <dsp:spPr>
        <a:xfrm>
          <a:off x="881393" y="1909569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Project schedule </a:t>
          </a:r>
        </a:p>
      </dsp:txBody>
      <dsp:txXfrm>
        <a:off x="881393" y="1909569"/>
        <a:ext cx="6019118" cy="763111"/>
      </dsp:txXfrm>
    </dsp:sp>
    <dsp:sp modelId="{A072D380-2403-4536-846F-8256A3B5ED1B}">
      <dsp:nvSpPr>
        <dsp:cNvPr id="0" name=""/>
        <dsp:cNvSpPr/>
      </dsp:nvSpPr>
      <dsp:spPr>
        <a:xfrm>
          <a:off x="0" y="2863459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7E17F-158D-46B6-A85C-1DBBC54C4AEE}">
      <dsp:nvSpPr>
        <dsp:cNvPr id="0" name=""/>
        <dsp:cNvSpPr/>
      </dsp:nvSpPr>
      <dsp:spPr>
        <a:xfrm>
          <a:off x="230841" y="3035159"/>
          <a:ext cx="419711" cy="4197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C74C1-E842-40EF-A419-0DF78EE4FD43}">
      <dsp:nvSpPr>
        <dsp:cNvPr id="0" name=""/>
        <dsp:cNvSpPr/>
      </dsp:nvSpPr>
      <dsp:spPr>
        <a:xfrm>
          <a:off x="881393" y="2863459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Meeting schedule and minutes </a:t>
          </a:r>
        </a:p>
      </dsp:txBody>
      <dsp:txXfrm>
        <a:off x="881393" y="2863459"/>
        <a:ext cx="6019118" cy="763111"/>
      </dsp:txXfrm>
    </dsp:sp>
    <dsp:sp modelId="{8D77EA26-25D0-4676-BCC3-6079ED748D43}">
      <dsp:nvSpPr>
        <dsp:cNvPr id="0" name=""/>
        <dsp:cNvSpPr/>
      </dsp:nvSpPr>
      <dsp:spPr>
        <a:xfrm>
          <a:off x="0" y="3817348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317F3-474E-4985-87B8-69AB16111C27}">
      <dsp:nvSpPr>
        <dsp:cNvPr id="0" name=""/>
        <dsp:cNvSpPr/>
      </dsp:nvSpPr>
      <dsp:spPr>
        <a:xfrm>
          <a:off x="230841" y="3989049"/>
          <a:ext cx="419711" cy="4197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551F6-AD50-4ED1-A76C-EF3022DA9856}">
      <dsp:nvSpPr>
        <dsp:cNvPr id="0" name=""/>
        <dsp:cNvSpPr/>
      </dsp:nvSpPr>
      <dsp:spPr>
        <a:xfrm>
          <a:off x="881393" y="3817348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Attendance </a:t>
          </a:r>
        </a:p>
      </dsp:txBody>
      <dsp:txXfrm>
        <a:off x="881393" y="3817348"/>
        <a:ext cx="6019118" cy="763111"/>
      </dsp:txXfrm>
    </dsp:sp>
    <dsp:sp modelId="{A645D1C3-B0B4-4E12-AE05-799AAB7A1861}">
      <dsp:nvSpPr>
        <dsp:cNvPr id="0" name=""/>
        <dsp:cNvSpPr/>
      </dsp:nvSpPr>
      <dsp:spPr>
        <a:xfrm>
          <a:off x="0" y="4771238"/>
          <a:ext cx="6900512" cy="7631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1B741-8C76-46F4-B85B-567027EC47B2}">
      <dsp:nvSpPr>
        <dsp:cNvPr id="0" name=""/>
        <dsp:cNvSpPr/>
      </dsp:nvSpPr>
      <dsp:spPr>
        <a:xfrm>
          <a:off x="230841" y="4942938"/>
          <a:ext cx="419711" cy="4197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BF4EB-5788-42CC-B5AC-0DE88B0F4857}">
      <dsp:nvSpPr>
        <dsp:cNvPr id="0" name=""/>
        <dsp:cNvSpPr/>
      </dsp:nvSpPr>
      <dsp:spPr>
        <a:xfrm>
          <a:off x="881393" y="4771238"/>
          <a:ext cx="6019118" cy="763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63" tIns="80763" rIns="80763" bIns="8076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ldhabi" panose="01000000000000000000" pitchFamily="2" charset="-78"/>
              <a:cs typeface="Aldhabi" panose="01000000000000000000" pitchFamily="2" charset="-78"/>
            </a:rPr>
            <a:t>Risk analysis </a:t>
          </a:r>
        </a:p>
      </dsp:txBody>
      <dsp:txXfrm>
        <a:off x="881393" y="4771238"/>
        <a:ext cx="6019118" cy="7631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C22938-1EBB-4FFC-9A1E-FBFD85578287}">
      <dsp:nvSpPr>
        <dsp:cNvPr id="0" name=""/>
        <dsp:cNvSpPr/>
      </dsp:nvSpPr>
      <dsp:spPr>
        <a:xfrm>
          <a:off x="214111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ldhabi" panose="01000000000000000000" pitchFamily="2" charset="-78"/>
              <a:cs typeface="Aldhabi" panose="01000000000000000000" pitchFamily="2" charset="-78"/>
            </a:rPr>
            <a:t>Seek help from teachers and friends</a:t>
          </a:r>
        </a:p>
      </dsp:txBody>
      <dsp:txXfrm>
        <a:off x="260761" y="49447"/>
        <a:ext cx="2561272" cy="1499443"/>
      </dsp:txXfrm>
    </dsp:sp>
    <dsp:sp modelId="{F7DACB63-2F2C-4AE8-983D-FC30409DF30E}">
      <dsp:nvSpPr>
        <dsp:cNvPr id="0" name=""/>
        <dsp:cNvSpPr/>
      </dsp:nvSpPr>
      <dsp:spPr>
        <a:xfrm>
          <a:off x="3102286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102286" y="601669"/>
        <a:ext cx="393938" cy="395000"/>
      </dsp:txXfrm>
    </dsp:sp>
    <dsp:sp modelId="{3C98B944-37BA-47D1-9485-27C36CCC559A}">
      <dsp:nvSpPr>
        <dsp:cNvPr id="0" name=""/>
        <dsp:cNvSpPr/>
      </dsp:nvSpPr>
      <dsp:spPr>
        <a:xfrm>
          <a:off x="3930513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>
              <a:latin typeface="Aldhabi" panose="01000000000000000000" pitchFamily="2" charset="-78"/>
              <a:cs typeface="Aldhabi" panose="01000000000000000000" pitchFamily="2" charset="-78"/>
            </a:rPr>
            <a:t>Youtube</a:t>
          </a:r>
          <a:r>
            <a:rPr lang="en-US" sz="3100" kern="1200" dirty="0">
              <a:latin typeface="Aldhabi" panose="01000000000000000000" pitchFamily="2" charset="-78"/>
              <a:cs typeface="Aldhabi" panose="01000000000000000000" pitchFamily="2" charset="-78"/>
            </a:rPr>
            <a:t> tutorials </a:t>
          </a:r>
        </a:p>
      </dsp:txBody>
      <dsp:txXfrm>
        <a:off x="3977163" y="49447"/>
        <a:ext cx="2561272" cy="1499443"/>
      </dsp:txXfrm>
    </dsp:sp>
    <dsp:sp modelId="{9949D0F0-8B64-4004-A85D-5BCFD7C0CD33}">
      <dsp:nvSpPr>
        <dsp:cNvPr id="0" name=""/>
        <dsp:cNvSpPr/>
      </dsp:nvSpPr>
      <dsp:spPr>
        <a:xfrm>
          <a:off x="6818688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818688" y="601669"/>
        <a:ext cx="393938" cy="395000"/>
      </dsp:txXfrm>
    </dsp:sp>
    <dsp:sp modelId="{4216C084-54BA-48C2-8172-4FC0D9D9BCDD}">
      <dsp:nvSpPr>
        <dsp:cNvPr id="0" name=""/>
        <dsp:cNvSpPr/>
      </dsp:nvSpPr>
      <dsp:spPr>
        <a:xfrm>
          <a:off x="7646915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ldhabi" panose="01000000000000000000" pitchFamily="2" charset="-78"/>
              <a:cs typeface="Aldhabi" panose="01000000000000000000" pitchFamily="2" charset="-78"/>
            </a:rPr>
            <a:t>Chat GPT </a:t>
          </a:r>
        </a:p>
      </dsp:txBody>
      <dsp:txXfrm>
        <a:off x="7693565" y="49447"/>
        <a:ext cx="2561272" cy="1499443"/>
      </dsp:txXfrm>
    </dsp:sp>
    <dsp:sp modelId="{9921C167-82FB-4E90-ADB7-B69F2CDBF23B}">
      <dsp:nvSpPr>
        <dsp:cNvPr id="0" name=""/>
        <dsp:cNvSpPr/>
      </dsp:nvSpPr>
      <dsp:spPr>
        <a:xfrm rot="5400000">
          <a:off x="8692817" y="1781361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-5400000">
        <a:off x="8776702" y="1829144"/>
        <a:ext cx="395000" cy="393938"/>
      </dsp:txXfrm>
    </dsp:sp>
    <dsp:sp modelId="{B662DE87-4B7C-4667-AACE-27441A4E8B69}">
      <dsp:nvSpPr>
        <dsp:cNvPr id="0" name=""/>
        <dsp:cNvSpPr/>
      </dsp:nvSpPr>
      <dsp:spPr>
        <a:xfrm>
          <a:off x="7646915" y="2657370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ldhabi" panose="01000000000000000000" pitchFamily="2" charset="-78"/>
              <a:cs typeface="Aldhabi" panose="01000000000000000000" pitchFamily="2" charset="-78"/>
            </a:rPr>
            <a:t>Stack overflow</a:t>
          </a:r>
        </a:p>
      </dsp:txBody>
      <dsp:txXfrm>
        <a:off x="7693565" y="2704020"/>
        <a:ext cx="2561272" cy="1499443"/>
      </dsp:txXfrm>
    </dsp:sp>
    <dsp:sp modelId="{A68BD6D9-C487-488A-9A7A-DC24CA89B75F}">
      <dsp:nvSpPr>
        <dsp:cNvPr id="0" name=""/>
        <dsp:cNvSpPr/>
      </dsp:nvSpPr>
      <dsp:spPr>
        <a:xfrm rot="10800000">
          <a:off x="6850543" y="3124575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 rot="10800000">
        <a:off x="7019374" y="3256242"/>
        <a:ext cx="393938" cy="395000"/>
      </dsp:txXfrm>
    </dsp:sp>
    <dsp:sp modelId="{B0D5A0D2-73B7-4607-8682-98F2FA2190CD}">
      <dsp:nvSpPr>
        <dsp:cNvPr id="0" name=""/>
        <dsp:cNvSpPr/>
      </dsp:nvSpPr>
      <dsp:spPr>
        <a:xfrm>
          <a:off x="3930513" y="2657370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Aldhabi" panose="01000000000000000000" pitchFamily="2" charset="-78"/>
              <a:cs typeface="Aldhabi" panose="01000000000000000000" pitchFamily="2" charset="-78"/>
            </a:rPr>
            <a:t>Meetings and idea sharing </a:t>
          </a:r>
        </a:p>
      </dsp:txBody>
      <dsp:txXfrm>
        <a:off x="3977163" y="2704020"/>
        <a:ext cx="2561272" cy="14994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8846C-4C48-4BDF-BF21-B1589FF71969}">
      <dsp:nvSpPr>
        <dsp:cNvPr id="0" name=""/>
        <dsp:cNvSpPr/>
      </dsp:nvSpPr>
      <dsp:spPr>
        <a:xfrm>
          <a:off x="973190" y="937511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7DE0F0-26FC-4230-8A06-F9369FF374D8}">
      <dsp:nvSpPr>
        <dsp:cNvPr id="0" name=""/>
        <dsp:cNvSpPr/>
      </dsp:nvSpPr>
      <dsp:spPr>
        <a:xfrm>
          <a:off x="1242597" y="1206918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8CF7C-DF7A-4933-86D0-18047D8383C4}">
      <dsp:nvSpPr>
        <dsp:cNvPr id="0" name=""/>
        <dsp:cNvSpPr/>
      </dsp:nvSpPr>
      <dsp:spPr>
        <a:xfrm>
          <a:off x="569079" y="259540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Successful login signup </a:t>
          </a:r>
        </a:p>
      </dsp:txBody>
      <dsp:txXfrm>
        <a:off x="569079" y="2595401"/>
        <a:ext cx="2072362" cy="720000"/>
      </dsp:txXfrm>
    </dsp:sp>
    <dsp:sp modelId="{70A8D057-E872-44A4-BE25-5C7404847756}">
      <dsp:nvSpPr>
        <dsp:cNvPr id="0" name=""/>
        <dsp:cNvSpPr/>
      </dsp:nvSpPr>
      <dsp:spPr>
        <a:xfrm>
          <a:off x="3408216" y="937511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07F7A-6A53-4AED-8487-DF5BB23197A7}">
      <dsp:nvSpPr>
        <dsp:cNvPr id="0" name=""/>
        <dsp:cNvSpPr/>
      </dsp:nvSpPr>
      <dsp:spPr>
        <a:xfrm>
          <a:off x="3677623" y="1206918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9FDED-EE97-4C8E-9F90-213D526D3240}">
      <dsp:nvSpPr>
        <dsp:cNvPr id="0" name=""/>
        <dsp:cNvSpPr/>
      </dsp:nvSpPr>
      <dsp:spPr>
        <a:xfrm>
          <a:off x="3004105" y="259540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Database connection </a:t>
          </a:r>
        </a:p>
      </dsp:txBody>
      <dsp:txXfrm>
        <a:off x="3004105" y="2595401"/>
        <a:ext cx="2072362" cy="720000"/>
      </dsp:txXfrm>
    </dsp:sp>
    <dsp:sp modelId="{C48713B3-1F5F-4630-B1BC-9B33958147A9}">
      <dsp:nvSpPr>
        <dsp:cNvPr id="0" name=""/>
        <dsp:cNvSpPr/>
      </dsp:nvSpPr>
      <dsp:spPr>
        <a:xfrm>
          <a:off x="5843242" y="937511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1F4F2-70D6-4039-A515-286176590377}">
      <dsp:nvSpPr>
        <dsp:cNvPr id="0" name=""/>
        <dsp:cNvSpPr/>
      </dsp:nvSpPr>
      <dsp:spPr>
        <a:xfrm>
          <a:off x="6112649" y="1206918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C4833-A969-4D55-A5CE-6291F0F1CFDB}">
      <dsp:nvSpPr>
        <dsp:cNvPr id="0" name=""/>
        <dsp:cNvSpPr/>
      </dsp:nvSpPr>
      <dsp:spPr>
        <a:xfrm>
          <a:off x="5439131" y="259540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Staff management </a:t>
          </a:r>
        </a:p>
      </dsp:txBody>
      <dsp:txXfrm>
        <a:off x="5439131" y="2595401"/>
        <a:ext cx="2072362" cy="720000"/>
      </dsp:txXfrm>
    </dsp:sp>
    <dsp:sp modelId="{988A16BE-D511-4DF0-9FD0-C8F260AE7EFA}">
      <dsp:nvSpPr>
        <dsp:cNvPr id="0" name=""/>
        <dsp:cNvSpPr/>
      </dsp:nvSpPr>
      <dsp:spPr>
        <a:xfrm>
          <a:off x="8278268" y="937511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91726-A9F3-4B85-B827-04FC3D5798E6}">
      <dsp:nvSpPr>
        <dsp:cNvPr id="0" name=""/>
        <dsp:cNvSpPr/>
      </dsp:nvSpPr>
      <dsp:spPr>
        <a:xfrm>
          <a:off x="8547675" y="1206918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54F09-F9BA-475D-832F-33383CD726B0}">
      <dsp:nvSpPr>
        <dsp:cNvPr id="0" name=""/>
        <dsp:cNvSpPr/>
      </dsp:nvSpPr>
      <dsp:spPr>
        <a:xfrm>
          <a:off x="7874157" y="2595401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Code – design </a:t>
          </a:r>
        </a:p>
      </dsp:txBody>
      <dsp:txXfrm>
        <a:off x="7874157" y="2595401"/>
        <a:ext cx="2072362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9E809-74DB-4059-8A5D-F0893E659D80}">
      <dsp:nvSpPr>
        <dsp:cNvPr id="0" name=""/>
        <dsp:cNvSpPr/>
      </dsp:nvSpPr>
      <dsp:spPr>
        <a:xfrm>
          <a:off x="3731" y="325417"/>
          <a:ext cx="2020075" cy="2828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ldhabi" panose="01000000000000000000" pitchFamily="2" charset="-78"/>
              <a:cs typeface="Aldhabi" panose="01000000000000000000" pitchFamily="2" charset="-78"/>
            </a:rPr>
            <a:t>More confident in Java </a:t>
          </a:r>
        </a:p>
      </dsp:txBody>
      <dsp:txXfrm>
        <a:off x="3731" y="1400097"/>
        <a:ext cx="2020075" cy="1696863"/>
      </dsp:txXfrm>
    </dsp:sp>
    <dsp:sp modelId="{DCDB0530-4D07-4873-A317-FFEF443B8B8C}">
      <dsp:nvSpPr>
        <dsp:cNvPr id="0" name=""/>
        <dsp:cNvSpPr/>
      </dsp:nvSpPr>
      <dsp:spPr>
        <a:xfrm>
          <a:off x="589552" y="608227"/>
          <a:ext cx="848431" cy="848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713802" y="732477"/>
        <a:ext cx="599931" cy="599931"/>
      </dsp:txXfrm>
    </dsp:sp>
    <dsp:sp modelId="{73030B21-62C0-449D-BA3F-F88EA25B2FC1}">
      <dsp:nvSpPr>
        <dsp:cNvPr id="0" name=""/>
        <dsp:cNvSpPr/>
      </dsp:nvSpPr>
      <dsp:spPr>
        <a:xfrm>
          <a:off x="3731" y="3153450"/>
          <a:ext cx="20200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2D4D3-22EF-44C3-B302-EA5969BA7E85}">
      <dsp:nvSpPr>
        <dsp:cNvPr id="0" name=""/>
        <dsp:cNvSpPr/>
      </dsp:nvSpPr>
      <dsp:spPr>
        <a:xfrm>
          <a:off x="2225813" y="325417"/>
          <a:ext cx="2020075" cy="2828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ldhabi" panose="01000000000000000000" pitchFamily="2" charset="-78"/>
              <a:cs typeface="Aldhabi" panose="01000000000000000000" pitchFamily="2" charset="-78"/>
            </a:rPr>
            <a:t>Fun working with friends</a:t>
          </a:r>
        </a:p>
      </dsp:txBody>
      <dsp:txXfrm>
        <a:off x="2225813" y="1400097"/>
        <a:ext cx="2020075" cy="1696863"/>
      </dsp:txXfrm>
    </dsp:sp>
    <dsp:sp modelId="{9E53223F-6C53-42C9-A620-79B63F4FC5B3}">
      <dsp:nvSpPr>
        <dsp:cNvPr id="0" name=""/>
        <dsp:cNvSpPr/>
      </dsp:nvSpPr>
      <dsp:spPr>
        <a:xfrm>
          <a:off x="2811635" y="608227"/>
          <a:ext cx="848431" cy="848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935885" y="732477"/>
        <a:ext cx="599931" cy="599931"/>
      </dsp:txXfrm>
    </dsp:sp>
    <dsp:sp modelId="{4CE51E0E-A883-4A93-97B0-88D0114F46B4}">
      <dsp:nvSpPr>
        <dsp:cNvPr id="0" name=""/>
        <dsp:cNvSpPr/>
      </dsp:nvSpPr>
      <dsp:spPr>
        <a:xfrm>
          <a:off x="2225813" y="3153450"/>
          <a:ext cx="20200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FB064-69D4-4564-8AA5-EA3A0C66D009}">
      <dsp:nvSpPr>
        <dsp:cNvPr id="0" name=""/>
        <dsp:cNvSpPr/>
      </dsp:nvSpPr>
      <dsp:spPr>
        <a:xfrm>
          <a:off x="4447896" y="325417"/>
          <a:ext cx="2020075" cy="2828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ldhabi" panose="01000000000000000000" pitchFamily="2" charset="-78"/>
              <a:cs typeface="Aldhabi" panose="01000000000000000000" pitchFamily="2" charset="-78"/>
            </a:rPr>
            <a:t>Real life project experience </a:t>
          </a:r>
        </a:p>
      </dsp:txBody>
      <dsp:txXfrm>
        <a:off x="4447896" y="1400097"/>
        <a:ext cx="2020075" cy="1696863"/>
      </dsp:txXfrm>
    </dsp:sp>
    <dsp:sp modelId="{45546E06-696F-4022-B010-7CEA3E4AF375}">
      <dsp:nvSpPr>
        <dsp:cNvPr id="0" name=""/>
        <dsp:cNvSpPr/>
      </dsp:nvSpPr>
      <dsp:spPr>
        <a:xfrm>
          <a:off x="5033718" y="608227"/>
          <a:ext cx="848431" cy="848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5157968" y="732477"/>
        <a:ext cx="599931" cy="599931"/>
      </dsp:txXfrm>
    </dsp:sp>
    <dsp:sp modelId="{17A4C4B0-54BE-4B1C-ABE6-3C0742D3E1CE}">
      <dsp:nvSpPr>
        <dsp:cNvPr id="0" name=""/>
        <dsp:cNvSpPr/>
      </dsp:nvSpPr>
      <dsp:spPr>
        <a:xfrm>
          <a:off x="4447896" y="3153450"/>
          <a:ext cx="20200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5DC27B-1191-4D9C-AD2C-28332EE33392}">
      <dsp:nvSpPr>
        <dsp:cNvPr id="0" name=""/>
        <dsp:cNvSpPr/>
      </dsp:nvSpPr>
      <dsp:spPr>
        <a:xfrm>
          <a:off x="6669979" y="325417"/>
          <a:ext cx="2020075" cy="2828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ldhabi" panose="01000000000000000000" pitchFamily="2" charset="-78"/>
              <a:cs typeface="Aldhabi" panose="01000000000000000000" pitchFamily="2" charset="-78"/>
            </a:rPr>
            <a:t>Learnt about new technologies </a:t>
          </a:r>
        </a:p>
      </dsp:txBody>
      <dsp:txXfrm>
        <a:off x="6669979" y="1400097"/>
        <a:ext cx="2020075" cy="1696863"/>
      </dsp:txXfrm>
    </dsp:sp>
    <dsp:sp modelId="{C5310662-6E64-4855-8594-2A212E07424C}">
      <dsp:nvSpPr>
        <dsp:cNvPr id="0" name=""/>
        <dsp:cNvSpPr/>
      </dsp:nvSpPr>
      <dsp:spPr>
        <a:xfrm>
          <a:off x="7255801" y="608227"/>
          <a:ext cx="848431" cy="848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7380051" y="732477"/>
        <a:ext cx="599931" cy="599931"/>
      </dsp:txXfrm>
    </dsp:sp>
    <dsp:sp modelId="{C0F32A04-8BCA-42AA-A4B9-7A6AA2066110}">
      <dsp:nvSpPr>
        <dsp:cNvPr id="0" name=""/>
        <dsp:cNvSpPr/>
      </dsp:nvSpPr>
      <dsp:spPr>
        <a:xfrm>
          <a:off x="6669979" y="3153450"/>
          <a:ext cx="20200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E47EA-BB99-40C1-839E-D03FE08166E3}">
      <dsp:nvSpPr>
        <dsp:cNvPr id="0" name=""/>
        <dsp:cNvSpPr/>
      </dsp:nvSpPr>
      <dsp:spPr>
        <a:xfrm>
          <a:off x="8892062" y="325417"/>
          <a:ext cx="2020075" cy="282810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493" tIns="330200" rIns="157493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ldhabi" panose="01000000000000000000" pitchFamily="2" charset="-78"/>
              <a:cs typeface="Aldhabi" panose="01000000000000000000" pitchFamily="2" charset="-78"/>
            </a:rPr>
            <a:t>Collaboration skills </a:t>
          </a:r>
        </a:p>
      </dsp:txBody>
      <dsp:txXfrm>
        <a:off x="8892062" y="1400097"/>
        <a:ext cx="2020075" cy="1696863"/>
      </dsp:txXfrm>
    </dsp:sp>
    <dsp:sp modelId="{F17FAE35-B342-4B8E-BDB7-138DCF07EB68}">
      <dsp:nvSpPr>
        <dsp:cNvPr id="0" name=""/>
        <dsp:cNvSpPr/>
      </dsp:nvSpPr>
      <dsp:spPr>
        <a:xfrm>
          <a:off x="9477884" y="608227"/>
          <a:ext cx="848431" cy="848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147" tIns="12700" rIns="66147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9602134" y="732477"/>
        <a:ext cx="599931" cy="599931"/>
      </dsp:txXfrm>
    </dsp:sp>
    <dsp:sp modelId="{C705CC63-35D9-4AC7-A48B-7ACEFB4C2E44}">
      <dsp:nvSpPr>
        <dsp:cNvPr id="0" name=""/>
        <dsp:cNvSpPr/>
      </dsp:nvSpPr>
      <dsp:spPr>
        <a:xfrm>
          <a:off x="8892062" y="3153450"/>
          <a:ext cx="202007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FD659-865B-4088-8F7D-95FA99DE97B3}">
      <dsp:nvSpPr>
        <dsp:cNvPr id="0" name=""/>
        <dsp:cNvSpPr/>
      </dsp:nvSpPr>
      <dsp:spPr>
        <a:xfrm>
          <a:off x="1138979" y="1008716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54E85-5EBA-4706-8750-59ADEDBE32FB}">
      <dsp:nvSpPr>
        <dsp:cNvPr id="0" name=""/>
        <dsp:cNvSpPr/>
      </dsp:nvSpPr>
      <dsp:spPr>
        <a:xfrm>
          <a:off x="569079" y="2276695"/>
          <a:ext cx="207236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People management – first experience </a:t>
          </a:r>
        </a:p>
      </dsp:txBody>
      <dsp:txXfrm>
        <a:off x="569079" y="2276695"/>
        <a:ext cx="2072362" cy="967500"/>
      </dsp:txXfrm>
    </dsp:sp>
    <dsp:sp modelId="{3A7A8AA4-4A91-481D-8450-B5A2FEBE8177}">
      <dsp:nvSpPr>
        <dsp:cNvPr id="0" name=""/>
        <dsp:cNvSpPr/>
      </dsp:nvSpPr>
      <dsp:spPr>
        <a:xfrm>
          <a:off x="3574005" y="1008716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D9925-3193-419D-A53C-3015FF212F9B}">
      <dsp:nvSpPr>
        <dsp:cNvPr id="0" name=""/>
        <dsp:cNvSpPr/>
      </dsp:nvSpPr>
      <dsp:spPr>
        <a:xfrm>
          <a:off x="3004105" y="2276695"/>
          <a:ext cx="207236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Device failure of the development team </a:t>
          </a:r>
        </a:p>
      </dsp:txBody>
      <dsp:txXfrm>
        <a:off x="3004105" y="2276695"/>
        <a:ext cx="2072362" cy="967500"/>
      </dsp:txXfrm>
    </dsp:sp>
    <dsp:sp modelId="{0312FD78-6E45-4A0D-B76F-DBE0079451B1}">
      <dsp:nvSpPr>
        <dsp:cNvPr id="0" name=""/>
        <dsp:cNvSpPr/>
      </dsp:nvSpPr>
      <dsp:spPr>
        <a:xfrm>
          <a:off x="6009031" y="1008716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7FD9E-A639-421D-8FA3-938FF3F5A00E}">
      <dsp:nvSpPr>
        <dsp:cNvPr id="0" name=""/>
        <dsp:cNvSpPr/>
      </dsp:nvSpPr>
      <dsp:spPr>
        <a:xfrm>
          <a:off x="5439131" y="2276695"/>
          <a:ext cx="207236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Personal problems of the co-workers </a:t>
          </a:r>
        </a:p>
      </dsp:txBody>
      <dsp:txXfrm>
        <a:off x="5439131" y="2276695"/>
        <a:ext cx="2072362" cy="967500"/>
      </dsp:txXfrm>
    </dsp:sp>
    <dsp:sp modelId="{D5ECE8E3-6243-4427-B065-2160E3CFD096}">
      <dsp:nvSpPr>
        <dsp:cNvPr id="0" name=""/>
        <dsp:cNvSpPr/>
      </dsp:nvSpPr>
      <dsp:spPr>
        <a:xfrm>
          <a:off x="8444057" y="1008716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5049B-1B75-439A-B80D-DBEB4D7FB222}">
      <dsp:nvSpPr>
        <dsp:cNvPr id="0" name=""/>
        <dsp:cNvSpPr/>
      </dsp:nvSpPr>
      <dsp:spPr>
        <a:xfrm>
          <a:off x="7874157" y="2276695"/>
          <a:ext cx="2072362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Unable to attain meeting </a:t>
          </a:r>
        </a:p>
      </dsp:txBody>
      <dsp:txXfrm>
        <a:off x="7874157" y="2276695"/>
        <a:ext cx="2072362" cy="96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5DFD4D-68CA-4F31-8C04-E4701AF93DE6}">
      <dsp:nvSpPr>
        <dsp:cNvPr id="0" name=""/>
        <dsp:cNvSpPr/>
      </dsp:nvSpPr>
      <dsp:spPr>
        <a:xfrm>
          <a:off x="622800" y="93495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A2220D-0F8D-4ABA-AD34-7F8C3BFC2C52}">
      <dsp:nvSpPr>
        <dsp:cNvPr id="0" name=""/>
        <dsp:cNvSpPr/>
      </dsp:nvSpPr>
      <dsp:spPr>
        <a:xfrm>
          <a:off x="127800" y="2102961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People management </a:t>
          </a:r>
        </a:p>
      </dsp:txBody>
      <dsp:txXfrm>
        <a:off x="127800" y="2102961"/>
        <a:ext cx="1800000" cy="1215000"/>
      </dsp:txXfrm>
    </dsp:sp>
    <dsp:sp modelId="{D6791287-189C-473A-9C93-C00ED254B463}">
      <dsp:nvSpPr>
        <dsp:cNvPr id="0" name=""/>
        <dsp:cNvSpPr/>
      </dsp:nvSpPr>
      <dsp:spPr>
        <a:xfrm>
          <a:off x="2737800" y="93495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B86C5-E042-4EC3-A394-4461C1CD66A4}">
      <dsp:nvSpPr>
        <dsp:cNvPr id="0" name=""/>
        <dsp:cNvSpPr/>
      </dsp:nvSpPr>
      <dsp:spPr>
        <a:xfrm>
          <a:off x="2242800" y="2102961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Different</a:t>
          </a:r>
          <a:r>
            <a:rPr lang="en-US" sz="2000" kern="1200" dirty="0"/>
            <a:t> </a:t>
          </a: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technologies</a:t>
          </a:r>
          <a:r>
            <a:rPr lang="en-US" sz="2000" kern="1200" dirty="0"/>
            <a:t> </a:t>
          </a:r>
        </a:p>
      </dsp:txBody>
      <dsp:txXfrm>
        <a:off x="2242800" y="2102961"/>
        <a:ext cx="1800000" cy="1215000"/>
      </dsp:txXfrm>
    </dsp:sp>
    <dsp:sp modelId="{34F070DE-73DF-4FE6-8AFD-85B60AB5A6A7}">
      <dsp:nvSpPr>
        <dsp:cNvPr id="0" name=""/>
        <dsp:cNvSpPr/>
      </dsp:nvSpPr>
      <dsp:spPr>
        <a:xfrm>
          <a:off x="4852800" y="93495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10B76E-B7A4-4872-B834-CA7C8803594F}">
      <dsp:nvSpPr>
        <dsp:cNvPr id="0" name=""/>
        <dsp:cNvSpPr/>
      </dsp:nvSpPr>
      <dsp:spPr>
        <a:xfrm>
          <a:off x="4357800" y="2102961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Understood the working system of the project development </a:t>
          </a:r>
        </a:p>
      </dsp:txBody>
      <dsp:txXfrm>
        <a:off x="4357800" y="2102961"/>
        <a:ext cx="1800000" cy="1215000"/>
      </dsp:txXfrm>
    </dsp:sp>
    <dsp:sp modelId="{12867778-C4BB-48A9-B51C-C1CA27B539DD}">
      <dsp:nvSpPr>
        <dsp:cNvPr id="0" name=""/>
        <dsp:cNvSpPr/>
      </dsp:nvSpPr>
      <dsp:spPr>
        <a:xfrm>
          <a:off x="6967800" y="93495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71FD2-FD5D-42F2-AE60-DC413316BFDF}">
      <dsp:nvSpPr>
        <dsp:cNvPr id="0" name=""/>
        <dsp:cNvSpPr/>
      </dsp:nvSpPr>
      <dsp:spPr>
        <a:xfrm>
          <a:off x="6472800" y="2102961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Developed more confidence to work with people </a:t>
          </a:r>
        </a:p>
      </dsp:txBody>
      <dsp:txXfrm>
        <a:off x="6472800" y="2102961"/>
        <a:ext cx="1800000" cy="1215000"/>
      </dsp:txXfrm>
    </dsp:sp>
    <dsp:sp modelId="{29A779EC-9AD9-4898-9CE9-5A54752E3B28}">
      <dsp:nvSpPr>
        <dsp:cNvPr id="0" name=""/>
        <dsp:cNvSpPr/>
      </dsp:nvSpPr>
      <dsp:spPr>
        <a:xfrm>
          <a:off x="9082800" y="93495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76F60-5C23-4180-816C-C6D8F3D5BD8F}">
      <dsp:nvSpPr>
        <dsp:cNvPr id="0" name=""/>
        <dsp:cNvSpPr/>
      </dsp:nvSpPr>
      <dsp:spPr>
        <a:xfrm>
          <a:off x="8587800" y="2102961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ldhabi" panose="01000000000000000000" pitchFamily="2" charset="-78"/>
              <a:cs typeface="Aldhabi" panose="01000000000000000000" pitchFamily="2" charset="-78"/>
            </a:rPr>
            <a:t>Unity is power</a:t>
          </a:r>
        </a:p>
      </dsp:txBody>
      <dsp:txXfrm>
        <a:off x="8587800" y="2102961"/>
        <a:ext cx="1800000" cy="121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875AD-E889-46E9-8225-5E263DF21DED}">
      <dsp:nvSpPr>
        <dsp:cNvPr id="0" name=""/>
        <dsp:cNvSpPr/>
      </dsp:nvSpPr>
      <dsp:spPr>
        <a:xfrm>
          <a:off x="3594" y="764254"/>
          <a:ext cx="1946002" cy="272440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System to manage staffs </a:t>
          </a:r>
        </a:p>
      </dsp:txBody>
      <dsp:txXfrm>
        <a:off x="3594" y="1799527"/>
        <a:ext cx="1946002" cy="1634641"/>
      </dsp:txXfrm>
    </dsp:sp>
    <dsp:sp modelId="{22071096-0D94-4339-BBA0-935E906D334E}">
      <dsp:nvSpPr>
        <dsp:cNvPr id="0" name=""/>
        <dsp:cNvSpPr/>
      </dsp:nvSpPr>
      <dsp:spPr>
        <a:xfrm>
          <a:off x="567934" y="1036694"/>
          <a:ext cx="817320" cy="8173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687628" y="1156388"/>
        <a:ext cx="577932" cy="577932"/>
      </dsp:txXfrm>
    </dsp:sp>
    <dsp:sp modelId="{16592D49-B4C0-4E04-AD89-71ADA0E2155F}">
      <dsp:nvSpPr>
        <dsp:cNvPr id="0" name=""/>
        <dsp:cNvSpPr/>
      </dsp:nvSpPr>
      <dsp:spPr>
        <a:xfrm>
          <a:off x="3594" y="3488585"/>
          <a:ext cx="194600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2F390-A70D-4BB7-87BA-F92ADFC12359}">
      <dsp:nvSpPr>
        <dsp:cNvPr id="0" name=""/>
        <dsp:cNvSpPr/>
      </dsp:nvSpPr>
      <dsp:spPr>
        <a:xfrm>
          <a:off x="2144196" y="764254"/>
          <a:ext cx="1946002" cy="272440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System to manage orders </a:t>
          </a:r>
        </a:p>
      </dsp:txBody>
      <dsp:txXfrm>
        <a:off x="2144196" y="1799527"/>
        <a:ext cx="1946002" cy="1634641"/>
      </dsp:txXfrm>
    </dsp:sp>
    <dsp:sp modelId="{4FDB856D-6096-4B0C-AE4F-EB5CC96257D5}">
      <dsp:nvSpPr>
        <dsp:cNvPr id="0" name=""/>
        <dsp:cNvSpPr/>
      </dsp:nvSpPr>
      <dsp:spPr>
        <a:xfrm>
          <a:off x="2708537" y="1036694"/>
          <a:ext cx="817320" cy="8173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28231" y="1156388"/>
        <a:ext cx="577932" cy="577932"/>
      </dsp:txXfrm>
    </dsp:sp>
    <dsp:sp modelId="{A65A19FF-DA3A-4CC5-897A-6341CAE8F0F4}">
      <dsp:nvSpPr>
        <dsp:cNvPr id="0" name=""/>
        <dsp:cNvSpPr/>
      </dsp:nvSpPr>
      <dsp:spPr>
        <a:xfrm>
          <a:off x="2144196" y="3488585"/>
          <a:ext cx="194600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F11C1-68F6-4E04-AA95-D9FE84E69BAC}">
      <dsp:nvSpPr>
        <dsp:cNvPr id="0" name=""/>
        <dsp:cNvSpPr/>
      </dsp:nvSpPr>
      <dsp:spPr>
        <a:xfrm>
          <a:off x="4284798" y="764254"/>
          <a:ext cx="1946002" cy="272440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System to manage menu items </a:t>
          </a:r>
        </a:p>
      </dsp:txBody>
      <dsp:txXfrm>
        <a:off x="4284798" y="1799527"/>
        <a:ext cx="1946002" cy="1634641"/>
      </dsp:txXfrm>
    </dsp:sp>
    <dsp:sp modelId="{8C1519EF-8849-432D-8D36-E8037BF1B41B}">
      <dsp:nvSpPr>
        <dsp:cNvPr id="0" name=""/>
        <dsp:cNvSpPr/>
      </dsp:nvSpPr>
      <dsp:spPr>
        <a:xfrm>
          <a:off x="4849139" y="1036694"/>
          <a:ext cx="817320" cy="81732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4968833" y="1156388"/>
        <a:ext cx="577932" cy="577932"/>
      </dsp:txXfrm>
    </dsp:sp>
    <dsp:sp modelId="{5C6DF292-D4BB-43C2-97BC-5EB79ECE7CFC}">
      <dsp:nvSpPr>
        <dsp:cNvPr id="0" name=""/>
        <dsp:cNvSpPr/>
      </dsp:nvSpPr>
      <dsp:spPr>
        <a:xfrm>
          <a:off x="4284798" y="3488585"/>
          <a:ext cx="1946002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B0916-7EF1-4C05-BA37-7AAEDDBD3B95}">
      <dsp:nvSpPr>
        <dsp:cNvPr id="0" name=""/>
        <dsp:cNvSpPr/>
      </dsp:nvSpPr>
      <dsp:spPr>
        <a:xfrm>
          <a:off x="6425401" y="764254"/>
          <a:ext cx="1946002" cy="272440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Order from home </a:t>
          </a:r>
        </a:p>
      </dsp:txBody>
      <dsp:txXfrm>
        <a:off x="6425401" y="1799527"/>
        <a:ext cx="1946002" cy="1634641"/>
      </dsp:txXfrm>
    </dsp:sp>
    <dsp:sp modelId="{D3FC988A-66D8-49F7-8811-4B8F77D36975}">
      <dsp:nvSpPr>
        <dsp:cNvPr id="0" name=""/>
        <dsp:cNvSpPr/>
      </dsp:nvSpPr>
      <dsp:spPr>
        <a:xfrm>
          <a:off x="6989741" y="1036694"/>
          <a:ext cx="817320" cy="8173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109435" y="1156388"/>
        <a:ext cx="577932" cy="577932"/>
      </dsp:txXfrm>
    </dsp:sp>
    <dsp:sp modelId="{42B54016-9329-4C53-9D70-A1178DDBD912}">
      <dsp:nvSpPr>
        <dsp:cNvPr id="0" name=""/>
        <dsp:cNvSpPr/>
      </dsp:nvSpPr>
      <dsp:spPr>
        <a:xfrm>
          <a:off x="6425401" y="3488585"/>
          <a:ext cx="194600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9B51B-A283-450A-8C90-6BAE709C6161}">
      <dsp:nvSpPr>
        <dsp:cNvPr id="0" name=""/>
        <dsp:cNvSpPr/>
      </dsp:nvSpPr>
      <dsp:spPr>
        <a:xfrm>
          <a:off x="8566003" y="764254"/>
          <a:ext cx="1946002" cy="272440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718" tIns="330200" rIns="151718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ldhabi" panose="01000000000000000000" pitchFamily="2" charset="-78"/>
              <a:cs typeface="Aldhabi" panose="01000000000000000000" pitchFamily="2" charset="-78"/>
            </a:rPr>
            <a:t>Reserve table from home </a:t>
          </a:r>
        </a:p>
      </dsp:txBody>
      <dsp:txXfrm>
        <a:off x="8566003" y="1799527"/>
        <a:ext cx="1946002" cy="1634641"/>
      </dsp:txXfrm>
    </dsp:sp>
    <dsp:sp modelId="{1D885787-9EAD-406C-947A-C4C445606BAC}">
      <dsp:nvSpPr>
        <dsp:cNvPr id="0" name=""/>
        <dsp:cNvSpPr/>
      </dsp:nvSpPr>
      <dsp:spPr>
        <a:xfrm>
          <a:off x="9130344" y="1036694"/>
          <a:ext cx="817320" cy="8173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722" tIns="12700" rIns="63722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250038" y="1156388"/>
        <a:ext cx="577932" cy="577932"/>
      </dsp:txXfrm>
    </dsp:sp>
    <dsp:sp modelId="{5E0F2B22-EDD0-456E-9495-089CE17B2800}">
      <dsp:nvSpPr>
        <dsp:cNvPr id="0" name=""/>
        <dsp:cNvSpPr/>
      </dsp:nvSpPr>
      <dsp:spPr>
        <a:xfrm>
          <a:off x="8566003" y="3488585"/>
          <a:ext cx="1946002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B0266E-E922-496F-AF16-26BFE9E489FA}">
      <dsp:nvSpPr>
        <dsp:cNvPr id="0" name=""/>
        <dsp:cNvSpPr/>
      </dsp:nvSpPr>
      <dsp:spPr>
        <a:xfrm>
          <a:off x="478800" y="1046456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2CF15-B512-45F5-A815-90474775B060}">
      <dsp:nvSpPr>
        <dsp:cNvPr id="0" name=""/>
        <dsp:cNvSpPr/>
      </dsp:nvSpPr>
      <dsp:spPr>
        <a:xfrm>
          <a:off x="712800" y="128045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142D3-9461-4933-AD00-E0E7BE47C481}">
      <dsp:nvSpPr>
        <dsp:cNvPr id="0" name=""/>
        <dsp:cNvSpPr/>
      </dsp:nvSpPr>
      <dsp:spPr>
        <a:xfrm>
          <a:off x="127800" y="2486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ldhabi" panose="01000000000000000000" pitchFamily="2" charset="-78"/>
              <a:cs typeface="Aldhabi" panose="01000000000000000000" pitchFamily="2" charset="-78"/>
            </a:rPr>
            <a:t>New  technologies learnt </a:t>
          </a:r>
        </a:p>
      </dsp:txBody>
      <dsp:txXfrm>
        <a:off x="127800" y="2486456"/>
        <a:ext cx="1800000" cy="720000"/>
      </dsp:txXfrm>
    </dsp:sp>
    <dsp:sp modelId="{06424565-568C-4B6A-A2F5-48A5792705B9}">
      <dsp:nvSpPr>
        <dsp:cNvPr id="0" name=""/>
        <dsp:cNvSpPr/>
      </dsp:nvSpPr>
      <dsp:spPr>
        <a:xfrm>
          <a:off x="2593800" y="1046456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E5B03-BE9F-45BB-813D-D15ADF5AF9DD}">
      <dsp:nvSpPr>
        <dsp:cNvPr id="0" name=""/>
        <dsp:cNvSpPr/>
      </dsp:nvSpPr>
      <dsp:spPr>
        <a:xfrm>
          <a:off x="2827800" y="128045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F0EF9-C7CE-40D0-8BD2-4E640CE30BB1}">
      <dsp:nvSpPr>
        <dsp:cNvPr id="0" name=""/>
        <dsp:cNvSpPr/>
      </dsp:nvSpPr>
      <dsp:spPr>
        <a:xfrm>
          <a:off x="2242800" y="2486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ldhabi" panose="01000000000000000000" pitchFamily="2" charset="-78"/>
              <a:cs typeface="Aldhabi" panose="01000000000000000000" pitchFamily="2" charset="-78"/>
            </a:rPr>
            <a:t>Leveled up communication skills </a:t>
          </a:r>
        </a:p>
      </dsp:txBody>
      <dsp:txXfrm>
        <a:off x="2242800" y="2486456"/>
        <a:ext cx="1800000" cy="720000"/>
      </dsp:txXfrm>
    </dsp:sp>
    <dsp:sp modelId="{099E5AFF-77FF-4B21-A0E1-231C44F7177E}">
      <dsp:nvSpPr>
        <dsp:cNvPr id="0" name=""/>
        <dsp:cNvSpPr/>
      </dsp:nvSpPr>
      <dsp:spPr>
        <a:xfrm>
          <a:off x="4708800" y="1046456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096680-2BFB-46FB-9EDD-B39BE576A14E}">
      <dsp:nvSpPr>
        <dsp:cNvPr id="0" name=""/>
        <dsp:cNvSpPr/>
      </dsp:nvSpPr>
      <dsp:spPr>
        <a:xfrm>
          <a:off x="4942800" y="128045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AE456-BC3B-4192-8E09-ECC0146BAAF2}">
      <dsp:nvSpPr>
        <dsp:cNvPr id="0" name=""/>
        <dsp:cNvSpPr/>
      </dsp:nvSpPr>
      <dsp:spPr>
        <a:xfrm>
          <a:off x="4357800" y="2486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ldhabi" panose="01000000000000000000" pitchFamily="2" charset="-78"/>
              <a:cs typeface="Aldhabi" panose="01000000000000000000" pitchFamily="2" charset="-78"/>
            </a:rPr>
            <a:t>More concern about deadlines </a:t>
          </a:r>
        </a:p>
      </dsp:txBody>
      <dsp:txXfrm>
        <a:off x="4357800" y="2486456"/>
        <a:ext cx="1800000" cy="720000"/>
      </dsp:txXfrm>
    </dsp:sp>
    <dsp:sp modelId="{594421BC-C8F1-4394-AA3E-BA4181DE4954}">
      <dsp:nvSpPr>
        <dsp:cNvPr id="0" name=""/>
        <dsp:cNvSpPr/>
      </dsp:nvSpPr>
      <dsp:spPr>
        <a:xfrm>
          <a:off x="6823800" y="1046456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4C7C9-C0DE-435F-B75E-36947DD379E3}">
      <dsp:nvSpPr>
        <dsp:cNvPr id="0" name=""/>
        <dsp:cNvSpPr/>
      </dsp:nvSpPr>
      <dsp:spPr>
        <a:xfrm>
          <a:off x="7057800" y="128045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30594-02FA-4F01-84CA-DB8EEC86AB27}">
      <dsp:nvSpPr>
        <dsp:cNvPr id="0" name=""/>
        <dsp:cNvSpPr/>
      </dsp:nvSpPr>
      <dsp:spPr>
        <a:xfrm>
          <a:off x="6472800" y="2486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ldhabi" panose="01000000000000000000" pitchFamily="2" charset="-78"/>
              <a:cs typeface="Aldhabi" panose="01000000000000000000" pitchFamily="2" charset="-78"/>
            </a:rPr>
            <a:t>Good collaboration skills </a:t>
          </a:r>
        </a:p>
      </dsp:txBody>
      <dsp:txXfrm>
        <a:off x="6472800" y="2486456"/>
        <a:ext cx="1800000" cy="720000"/>
      </dsp:txXfrm>
    </dsp:sp>
    <dsp:sp modelId="{904F0A2E-31CB-4508-8621-CA8098785CBB}">
      <dsp:nvSpPr>
        <dsp:cNvPr id="0" name=""/>
        <dsp:cNvSpPr/>
      </dsp:nvSpPr>
      <dsp:spPr>
        <a:xfrm>
          <a:off x="8938800" y="1046456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28D6E6-7DF2-4BB3-BD52-38B50E197797}">
      <dsp:nvSpPr>
        <dsp:cNvPr id="0" name=""/>
        <dsp:cNvSpPr/>
      </dsp:nvSpPr>
      <dsp:spPr>
        <a:xfrm>
          <a:off x="9172800" y="128045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DB913-F493-4A5F-8762-5C70509994E1}">
      <dsp:nvSpPr>
        <dsp:cNvPr id="0" name=""/>
        <dsp:cNvSpPr/>
      </dsp:nvSpPr>
      <dsp:spPr>
        <a:xfrm>
          <a:off x="8587800" y="248645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>
              <a:latin typeface="Aldhabi" panose="01000000000000000000" pitchFamily="2" charset="-78"/>
              <a:cs typeface="Aldhabi" panose="01000000000000000000" pitchFamily="2" charset="-78"/>
            </a:rPr>
            <a:t>More discipline </a:t>
          </a:r>
        </a:p>
      </dsp:txBody>
      <dsp:txXfrm>
        <a:off x="8587800" y="2486456"/>
        <a:ext cx="18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AC1F7-E313-4B40-8DC5-95551E19A126}">
      <dsp:nvSpPr>
        <dsp:cNvPr id="0" name=""/>
        <dsp:cNvSpPr/>
      </dsp:nvSpPr>
      <dsp:spPr>
        <a:xfrm>
          <a:off x="421398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A334F-7974-453E-B708-640206F9881A}">
      <dsp:nvSpPr>
        <dsp:cNvPr id="0" name=""/>
        <dsp:cNvSpPr/>
      </dsp:nvSpPr>
      <dsp:spPr>
        <a:xfrm>
          <a:off x="841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Developers  - Who ?</a:t>
          </a:r>
        </a:p>
      </dsp:txBody>
      <dsp:txXfrm>
        <a:off x="841" y="2291771"/>
        <a:ext cx="1529296" cy="611718"/>
      </dsp:txXfrm>
    </dsp:sp>
    <dsp:sp modelId="{213AB8B4-FD25-4C44-A018-D5803EE8E2E8}">
      <dsp:nvSpPr>
        <dsp:cNvPr id="0" name=""/>
        <dsp:cNvSpPr/>
      </dsp:nvSpPr>
      <dsp:spPr>
        <a:xfrm>
          <a:off x="2218322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01B25-53AA-4A64-AEDD-8515BAF362BC}">
      <dsp:nvSpPr>
        <dsp:cNvPr id="0" name=""/>
        <dsp:cNvSpPr/>
      </dsp:nvSpPr>
      <dsp:spPr>
        <a:xfrm>
          <a:off x="1797765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Tasks and duties </a:t>
          </a:r>
        </a:p>
      </dsp:txBody>
      <dsp:txXfrm>
        <a:off x="1797765" y="2291771"/>
        <a:ext cx="1529296" cy="611718"/>
      </dsp:txXfrm>
    </dsp:sp>
    <dsp:sp modelId="{611F75BB-9771-487D-A94E-D0DB186B0FB2}">
      <dsp:nvSpPr>
        <dsp:cNvPr id="0" name=""/>
        <dsp:cNvSpPr/>
      </dsp:nvSpPr>
      <dsp:spPr>
        <a:xfrm>
          <a:off x="4015246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2AB24-4C28-48BD-8D48-80F8BD857D2D}">
      <dsp:nvSpPr>
        <dsp:cNvPr id="0" name=""/>
        <dsp:cNvSpPr/>
      </dsp:nvSpPr>
      <dsp:spPr>
        <a:xfrm>
          <a:off x="3594689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Technologies selected </a:t>
          </a:r>
        </a:p>
      </dsp:txBody>
      <dsp:txXfrm>
        <a:off x="3594689" y="2291771"/>
        <a:ext cx="1529296" cy="611718"/>
      </dsp:txXfrm>
    </dsp:sp>
    <dsp:sp modelId="{6390E62C-95F9-42A6-81B5-A5ECC8EE88D4}">
      <dsp:nvSpPr>
        <dsp:cNvPr id="0" name=""/>
        <dsp:cNvSpPr/>
      </dsp:nvSpPr>
      <dsp:spPr>
        <a:xfrm>
          <a:off x="5812170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DA1E1-0AFB-4847-AC8A-F533666E1537}">
      <dsp:nvSpPr>
        <dsp:cNvPr id="0" name=""/>
        <dsp:cNvSpPr/>
      </dsp:nvSpPr>
      <dsp:spPr>
        <a:xfrm>
          <a:off x="5391613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Challenges </a:t>
          </a:r>
        </a:p>
      </dsp:txBody>
      <dsp:txXfrm>
        <a:off x="5391613" y="2291771"/>
        <a:ext cx="1529296" cy="611718"/>
      </dsp:txXfrm>
    </dsp:sp>
    <dsp:sp modelId="{5A4A95F4-ACB7-4A52-94F8-C8A46CA0FC9F}">
      <dsp:nvSpPr>
        <dsp:cNvPr id="0" name=""/>
        <dsp:cNvSpPr/>
      </dsp:nvSpPr>
      <dsp:spPr>
        <a:xfrm>
          <a:off x="7609093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E2F31-6CD2-4CD5-9DC6-F84F3AECF94A}">
      <dsp:nvSpPr>
        <dsp:cNvPr id="0" name=""/>
        <dsp:cNvSpPr/>
      </dsp:nvSpPr>
      <dsp:spPr>
        <a:xfrm>
          <a:off x="7188537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Solutions </a:t>
          </a:r>
        </a:p>
      </dsp:txBody>
      <dsp:txXfrm>
        <a:off x="7188537" y="2291771"/>
        <a:ext cx="1529296" cy="611718"/>
      </dsp:txXfrm>
    </dsp:sp>
    <dsp:sp modelId="{B94AA054-0013-4804-BD30-ABB942347FD5}">
      <dsp:nvSpPr>
        <dsp:cNvPr id="0" name=""/>
        <dsp:cNvSpPr/>
      </dsp:nvSpPr>
      <dsp:spPr>
        <a:xfrm>
          <a:off x="9406017" y="1348470"/>
          <a:ext cx="688183" cy="68818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C4A70A-5FBF-45F7-8B24-1FA489148FCA}">
      <dsp:nvSpPr>
        <dsp:cNvPr id="0" name=""/>
        <dsp:cNvSpPr/>
      </dsp:nvSpPr>
      <dsp:spPr>
        <a:xfrm>
          <a:off x="8985461" y="2291771"/>
          <a:ext cx="1529296" cy="611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ldhabi" panose="01000000000000000000" pitchFamily="2" charset="-78"/>
              <a:cs typeface="Aldhabi" panose="01000000000000000000" pitchFamily="2" charset="-78"/>
            </a:rPr>
            <a:t>Accomplishment </a:t>
          </a:r>
        </a:p>
      </dsp:txBody>
      <dsp:txXfrm>
        <a:off x="8985461" y="2291771"/>
        <a:ext cx="1529296" cy="6117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89F8D-899D-4907-A1D2-058F5167E73B}">
      <dsp:nvSpPr>
        <dsp:cNvPr id="0" name=""/>
        <dsp:cNvSpPr/>
      </dsp:nvSpPr>
      <dsp:spPr>
        <a:xfrm>
          <a:off x="1283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Convert requirements into code </a:t>
          </a:r>
        </a:p>
      </dsp:txBody>
      <dsp:txXfrm>
        <a:off x="1283" y="1854734"/>
        <a:ext cx="1617389" cy="1358607"/>
      </dsp:txXfrm>
    </dsp:sp>
    <dsp:sp modelId="{DA895553-A123-48C0-837A-7688724B4787}">
      <dsp:nvSpPr>
        <dsp:cNvPr id="0" name=""/>
        <dsp:cNvSpPr/>
      </dsp:nvSpPr>
      <dsp:spPr>
        <a:xfrm>
          <a:off x="470326" y="1220717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69808" y="1320199"/>
        <a:ext cx="480339" cy="480339"/>
      </dsp:txXfrm>
    </dsp:sp>
    <dsp:sp modelId="{543F9E4C-00D9-4E1D-BB2B-902033600B5F}">
      <dsp:nvSpPr>
        <dsp:cNvPr id="0" name=""/>
        <dsp:cNvSpPr/>
      </dsp:nvSpPr>
      <dsp:spPr>
        <a:xfrm>
          <a:off x="1283" y="3258556"/>
          <a:ext cx="1617389" cy="72"/>
        </a:xfrm>
        <a:prstGeom prst="rect">
          <a:avLst/>
        </a:prstGeom>
        <a:solidFill>
          <a:schemeClr val="accent2">
            <a:hueOff val="135813"/>
            <a:satOff val="-1120"/>
            <a:lumOff val="-250"/>
            <a:alphaOff val="0"/>
          </a:schemeClr>
        </a:solidFill>
        <a:ln w="12700" cap="flat" cmpd="sng" algn="ctr">
          <a:solidFill>
            <a:schemeClr val="accent2">
              <a:hueOff val="135813"/>
              <a:satOff val="-1120"/>
              <a:lumOff val="-25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0EAAA7-7EE6-4E02-83A6-FBE2A0D08662}">
      <dsp:nvSpPr>
        <dsp:cNvPr id="0" name=""/>
        <dsp:cNvSpPr/>
      </dsp:nvSpPr>
      <dsp:spPr>
        <a:xfrm>
          <a:off x="1780412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361861"/>
            <a:satOff val="-2056"/>
            <a:lumOff val="-18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61861"/>
              <a:satOff val="-2056"/>
              <a:lumOff val="-1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Develop / create functional system </a:t>
          </a:r>
        </a:p>
      </dsp:txBody>
      <dsp:txXfrm>
        <a:off x="1780412" y="1854734"/>
        <a:ext cx="1617389" cy="1358607"/>
      </dsp:txXfrm>
    </dsp:sp>
    <dsp:sp modelId="{060D31D5-045C-4696-A92C-9D5500F1C33B}">
      <dsp:nvSpPr>
        <dsp:cNvPr id="0" name=""/>
        <dsp:cNvSpPr/>
      </dsp:nvSpPr>
      <dsp:spPr>
        <a:xfrm>
          <a:off x="2249455" y="1220717"/>
          <a:ext cx="679303" cy="679303"/>
        </a:xfrm>
        <a:prstGeom prst="ellipse">
          <a:avLst/>
        </a:prstGeom>
        <a:solidFill>
          <a:schemeClr val="accent2">
            <a:hueOff val="271625"/>
            <a:satOff val="-2241"/>
            <a:lumOff val="-499"/>
            <a:alphaOff val="0"/>
          </a:schemeClr>
        </a:solidFill>
        <a:ln w="12700" cap="flat" cmpd="sng" algn="ctr">
          <a:solidFill>
            <a:schemeClr val="accent2">
              <a:hueOff val="271625"/>
              <a:satOff val="-2241"/>
              <a:lumOff val="-4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348937" y="1320199"/>
        <a:ext cx="480339" cy="480339"/>
      </dsp:txXfrm>
    </dsp:sp>
    <dsp:sp modelId="{0C06025A-74BA-45FF-9EE1-6E0458B883C7}">
      <dsp:nvSpPr>
        <dsp:cNvPr id="0" name=""/>
        <dsp:cNvSpPr/>
      </dsp:nvSpPr>
      <dsp:spPr>
        <a:xfrm>
          <a:off x="1780412" y="3258556"/>
          <a:ext cx="1617389" cy="72"/>
        </a:xfrm>
        <a:prstGeom prst="rect">
          <a:avLst/>
        </a:prstGeom>
        <a:solidFill>
          <a:schemeClr val="accent2">
            <a:hueOff val="407438"/>
            <a:satOff val="-3361"/>
            <a:lumOff val="-749"/>
            <a:alphaOff val="0"/>
          </a:schemeClr>
        </a:solidFill>
        <a:ln w="12700" cap="flat" cmpd="sng" algn="ctr">
          <a:solidFill>
            <a:schemeClr val="accent2">
              <a:hueOff val="407438"/>
              <a:satOff val="-3361"/>
              <a:lumOff val="-7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C761A-1CD2-44E8-8CA0-4C6B9E308D58}">
      <dsp:nvSpPr>
        <dsp:cNvPr id="0" name=""/>
        <dsp:cNvSpPr/>
      </dsp:nvSpPr>
      <dsp:spPr>
        <a:xfrm>
          <a:off x="3559540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723722"/>
            <a:satOff val="-4113"/>
            <a:lumOff val="-3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23722"/>
              <a:satOff val="-4113"/>
              <a:lumOff val="-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Follow BA instructions </a:t>
          </a:r>
        </a:p>
      </dsp:txBody>
      <dsp:txXfrm>
        <a:off x="3559540" y="1854734"/>
        <a:ext cx="1617389" cy="1358607"/>
      </dsp:txXfrm>
    </dsp:sp>
    <dsp:sp modelId="{5121C3F3-F31A-413A-80F0-7251DF0A17AE}">
      <dsp:nvSpPr>
        <dsp:cNvPr id="0" name=""/>
        <dsp:cNvSpPr/>
      </dsp:nvSpPr>
      <dsp:spPr>
        <a:xfrm>
          <a:off x="4028583" y="1220717"/>
          <a:ext cx="679303" cy="679303"/>
        </a:xfrm>
        <a:prstGeom prst="ellipse">
          <a:avLst/>
        </a:prstGeom>
        <a:solidFill>
          <a:schemeClr val="accent2">
            <a:hueOff val="543251"/>
            <a:satOff val="-4482"/>
            <a:lumOff val="-998"/>
            <a:alphaOff val="0"/>
          </a:schemeClr>
        </a:solidFill>
        <a:ln w="12700" cap="flat" cmpd="sng" algn="ctr">
          <a:solidFill>
            <a:schemeClr val="accent2">
              <a:hueOff val="543251"/>
              <a:satOff val="-4482"/>
              <a:lumOff val="-9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128065" y="1320199"/>
        <a:ext cx="480339" cy="480339"/>
      </dsp:txXfrm>
    </dsp:sp>
    <dsp:sp modelId="{B15E924B-4061-42EC-8D9C-D8C62527DAC7}">
      <dsp:nvSpPr>
        <dsp:cNvPr id="0" name=""/>
        <dsp:cNvSpPr/>
      </dsp:nvSpPr>
      <dsp:spPr>
        <a:xfrm>
          <a:off x="3559540" y="3258556"/>
          <a:ext cx="1617389" cy="72"/>
        </a:xfrm>
        <a:prstGeom prst="rect">
          <a:avLst/>
        </a:prstGeom>
        <a:solidFill>
          <a:schemeClr val="accent2">
            <a:hueOff val="679063"/>
            <a:satOff val="-5602"/>
            <a:lumOff val="-1248"/>
            <a:alphaOff val="0"/>
          </a:schemeClr>
        </a:solidFill>
        <a:ln w="12700" cap="flat" cmpd="sng" algn="ctr">
          <a:solidFill>
            <a:schemeClr val="accent2">
              <a:hueOff val="679063"/>
              <a:satOff val="-5602"/>
              <a:lumOff val="-12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F7EE9-4663-43A4-B7F0-67871DE11C70}">
      <dsp:nvSpPr>
        <dsp:cNvPr id="0" name=""/>
        <dsp:cNvSpPr/>
      </dsp:nvSpPr>
      <dsp:spPr>
        <a:xfrm>
          <a:off x="5338669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1085582"/>
            <a:satOff val="-6169"/>
            <a:lumOff val="-54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85582"/>
              <a:satOff val="-6169"/>
              <a:lumOff val="-5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Work on deadlines </a:t>
          </a:r>
        </a:p>
      </dsp:txBody>
      <dsp:txXfrm>
        <a:off x="5338669" y="1854734"/>
        <a:ext cx="1617389" cy="1358607"/>
      </dsp:txXfrm>
    </dsp:sp>
    <dsp:sp modelId="{6739DAE2-AB78-41A2-A099-9F789AA58C00}">
      <dsp:nvSpPr>
        <dsp:cNvPr id="0" name=""/>
        <dsp:cNvSpPr/>
      </dsp:nvSpPr>
      <dsp:spPr>
        <a:xfrm>
          <a:off x="5807712" y="1220717"/>
          <a:ext cx="679303" cy="679303"/>
        </a:xfrm>
        <a:prstGeom prst="ellipse">
          <a:avLst/>
        </a:prstGeom>
        <a:solidFill>
          <a:schemeClr val="accent2">
            <a:hueOff val="814876"/>
            <a:satOff val="-6723"/>
            <a:lumOff val="-1497"/>
            <a:alphaOff val="0"/>
          </a:schemeClr>
        </a:solidFill>
        <a:ln w="12700" cap="flat" cmpd="sng" algn="ctr">
          <a:solidFill>
            <a:schemeClr val="accent2">
              <a:hueOff val="814876"/>
              <a:satOff val="-6723"/>
              <a:lumOff val="-1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907194" y="1320199"/>
        <a:ext cx="480339" cy="480339"/>
      </dsp:txXfrm>
    </dsp:sp>
    <dsp:sp modelId="{818278CD-303C-446A-9E3F-3CCEF4C14B5A}">
      <dsp:nvSpPr>
        <dsp:cNvPr id="0" name=""/>
        <dsp:cNvSpPr/>
      </dsp:nvSpPr>
      <dsp:spPr>
        <a:xfrm>
          <a:off x="5338669" y="3258556"/>
          <a:ext cx="1617389" cy="72"/>
        </a:xfrm>
        <a:prstGeom prst="rect">
          <a:avLst/>
        </a:prstGeom>
        <a:solidFill>
          <a:schemeClr val="accent2">
            <a:hueOff val="950688"/>
            <a:satOff val="-7843"/>
            <a:lumOff val="-1747"/>
            <a:alphaOff val="0"/>
          </a:schemeClr>
        </a:solidFill>
        <a:ln w="12700" cap="flat" cmpd="sng" algn="ctr">
          <a:solidFill>
            <a:schemeClr val="accent2">
              <a:hueOff val="950688"/>
              <a:satOff val="-7843"/>
              <a:lumOff val="-17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B1B01-B651-4F67-9113-CA3E2B666B25}">
      <dsp:nvSpPr>
        <dsp:cNvPr id="0" name=""/>
        <dsp:cNvSpPr/>
      </dsp:nvSpPr>
      <dsp:spPr>
        <a:xfrm>
          <a:off x="7117798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1447443"/>
            <a:satOff val="-8226"/>
            <a:lumOff val="-72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47443"/>
              <a:satOff val="-8226"/>
              <a:lumOff val="-7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Help each other </a:t>
          </a:r>
        </a:p>
      </dsp:txBody>
      <dsp:txXfrm>
        <a:off x="7117798" y="1854734"/>
        <a:ext cx="1617389" cy="1358607"/>
      </dsp:txXfrm>
    </dsp:sp>
    <dsp:sp modelId="{04C26FD4-E558-46F9-932F-8EBA166347EE}">
      <dsp:nvSpPr>
        <dsp:cNvPr id="0" name=""/>
        <dsp:cNvSpPr/>
      </dsp:nvSpPr>
      <dsp:spPr>
        <a:xfrm>
          <a:off x="7586841" y="1220717"/>
          <a:ext cx="679303" cy="679303"/>
        </a:xfrm>
        <a:prstGeom prst="ellipse">
          <a:avLst/>
        </a:prstGeom>
        <a:solidFill>
          <a:schemeClr val="accent2">
            <a:hueOff val="1086501"/>
            <a:satOff val="-8964"/>
            <a:lumOff val="-1996"/>
            <a:alphaOff val="0"/>
          </a:schemeClr>
        </a:solidFill>
        <a:ln w="12700" cap="flat" cmpd="sng" algn="ctr">
          <a:solidFill>
            <a:schemeClr val="accent2">
              <a:hueOff val="1086501"/>
              <a:satOff val="-8964"/>
              <a:lumOff val="-19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686323" y="1320199"/>
        <a:ext cx="480339" cy="480339"/>
      </dsp:txXfrm>
    </dsp:sp>
    <dsp:sp modelId="{D7EDF004-EFD5-4872-BBEC-77C888E9B06F}">
      <dsp:nvSpPr>
        <dsp:cNvPr id="0" name=""/>
        <dsp:cNvSpPr/>
      </dsp:nvSpPr>
      <dsp:spPr>
        <a:xfrm>
          <a:off x="7117798" y="3258556"/>
          <a:ext cx="1617389" cy="72"/>
        </a:xfrm>
        <a:prstGeom prst="rect">
          <a:avLst/>
        </a:prstGeom>
        <a:solidFill>
          <a:schemeClr val="accent2">
            <a:hueOff val="1222314"/>
            <a:satOff val="-10084"/>
            <a:lumOff val="-2246"/>
            <a:alphaOff val="0"/>
          </a:schemeClr>
        </a:solidFill>
        <a:ln w="12700" cap="flat" cmpd="sng" algn="ctr">
          <a:solidFill>
            <a:schemeClr val="accent2">
              <a:hueOff val="1222314"/>
              <a:satOff val="-10084"/>
              <a:lumOff val="-22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3B595-5111-433B-97AB-E07FFC097F28}">
      <dsp:nvSpPr>
        <dsp:cNvPr id="0" name=""/>
        <dsp:cNvSpPr/>
      </dsp:nvSpPr>
      <dsp:spPr>
        <a:xfrm>
          <a:off x="8896926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1809304"/>
            <a:satOff val="-10282"/>
            <a:lumOff val="-90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809304"/>
              <a:satOff val="-10282"/>
              <a:lumOff val="-9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ldhabi" panose="01000000000000000000" pitchFamily="2" charset="-78"/>
              <a:cs typeface="Aldhabi" panose="01000000000000000000" pitchFamily="2" charset="-78"/>
            </a:rPr>
            <a:t>Talk about the issues and problem to the PM and BA</a:t>
          </a:r>
        </a:p>
      </dsp:txBody>
      <dsp:txXfrm>
        <a:off x="8896926" y="1854734"/>
        <a:ext cx="1617389" cy="1358607"/>
      </dsp:txXfrm>
    </dsp:sp>
    <dsp:sp modelId="{B60EE42B-C517-4D27-89B8-1812124B2E57}">
      <dsp:nvSpPr>
        <dsp:cNvPr id="0" name=""/>
        <dsp:cNvSpPr/>
      </dsp:nvSpPr>
      <dsp:spPr>
        <a:xfrm>
          <a:off x="9365969" y="1220717"/>
          <a:ext cx="679303" cy="679303"/>
        </a:xfrm>
        <a:prstGeom prst="ellipse">
          <a:avLst/>
        </a:prstGeom>
        <a:solidFill>
          <a:schemeClr val="accent2">
            <a:hueOff val="1358126"/>
            <a:satOff val="-11205"/>
            <a:lumOff val="-2495"/>
            <a:alphaOff val="0"/>
          </a:schemeClr>
        </a:solidFill>
        <a:ln w="12700" cap="flat" cmpd="sng" algn="ctr">
          <a:solidFill>
            <a:schemeClr val="accent2">
              <a:hueOff val="1358126"/>
              <a:satOff val="-11205"/>
              <a:lumOff val="-24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6</a:t>
          </a:r>
        </a:p>
      </dsp:txBody>
      <dsp:txXfrm>
        <a:off x="9465451" y="1320199"/>
        <a:ext cx="480339" cy="480339"/>
      </dsp:txXfrm>
    </dsp:sp>
    <dsp:sp modelId="{4A860E95-681A-4605-B3B8-F7515981FB42}">
      <dsp:nvSpPr>
        <dsp:cNvPr id="0" name=""/>
        <dsp:cNvSpPr/>
      </dsp:nvSpPr>
      <dsp:spPr>
        <a:xfrm>
          <a:off x="8896926" y="3258556"/>
          <a:ext cx="1617389" cy="72"/>
        </a:xfrm>
        <a:prstGeom prst="rect">
          <a:avLst/>
        </a:prstGeom>
        <a:solidFill>
          <a:schemeClr val="accent2">
            <a:hueOff val="1493939"/>
            <a:satOff val="-12325"/>
            <a:lumOff val="-2745"/>
            <a:alphaOff val="0"/>
          </a:schemeClr>
        </a:solidFill>
        <a:ln w="12700" cap="flat" cmpd="sng" algn="ctr">
          <a:solidFill>
            <a:schemeClr val="accent2">
              <a:hueOff val="1493939"/>
              <a:satOff val="-12325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23F3CB-1E2A-456B-987A-F303D7B8EBB0}">
      <dsp:nvSpPr>
        <dsp:cNvPr id="0" name=""/>
        <dsp:cNvSpPr/>
      </dsp:nvSpPr>
      <dsp:spPr>
        <a:xfrm>
          <a:off x="214111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ldhabi" panose="01000000000000000000" pitchFamily="2" charset="-78"/>
              <a:cs typeface="Aldhabi" panose="01000000000000000000" pitchFamily="2" charset="-78"/>
            </a:rPr>
            <a:t>Java – why ?  More confident in java than in other languages   </a:t>
          </a:r>
        </a:p>
      </dsp:txBody>
      <dsp:txXfrm>
        <a:off x="260761" y="49447"/>
        <a:ext cx="2561272" cy="1499443"/>
      </dsp:txXfrm>
    </dsp:sp>
    <dsp:sp modelId="{18739305-D708-4ED2-9E03-61870667A78E}">
      <dsp:nvSpPr>
        <dsp:cNvPr id="0" name=""/>
        <dsp:cNvSpPr/>
      </dsp:nvSpPr>
      <dsp:spPr>
        <a:xfrm>
          <a:off x="3102286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102286" y="601669"/>
        <a:ext cx="393938" cy="395000"/>
      </dsp:txXfrm>
    </dsp:sp>
    <dsp:sp modelId="{B3C27DB7-6DC6-4A41-9306-FA0786B4C076}">
      <dsp:nvSpPr>
        <dsp:cNvPr id="0" name=""/>
        <dsp:cNvSpPr/>
      </dsp:nvSpPr>
      <dsp:spPr>
        <a:xfrm>
          <a:off x="3930513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ldhabi" panose="01000000000000000000" pitchFamily="2" charset="-78"/>
              <a:cs typeface="Aldhabi" panose="01000000000000000000" pitchFamily="2" charset="-78"/>
            </a:rPr>
            <a:t>Git-Hub </a:t>
          </a:r>
        </a:p>
      </dsp:txBody>
      <dsp:txXfrm>
        <a:off x="3977163" y="49447"/>
        <a:ext cx="2561272" cy="1499443"/>
      </dsp:txXfrm>
    </dsp:sp>
    <dsp:sp modelId="{70AF6BBE-1BD4-45BD-B74D-50DD966A272D}">
      <dsp:nvSpPr>
        <dsp:cNvPr id="0" name=""/>
        <dsp:cNvSpPr/>
      </dsp:nvSpPr>
      <dsp:spPr>
        <a:xfrm>
          <a:off x="6818688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818688" y="601669"/>
        <a:ext cx="393938" cy="395000"/>
      </dsp:txXfrm>
    </dsp:sp>
    <dsp:sp modelId="{F54A0F1B-32E1-4C45-B8CC-204EA3610FD6}">
      <dsp:nvSpPr>
        <dsp:cNvPr id="0" name=""/>
        <dsp:cNvSpPr/>
      </dsp:nvSpPr>
      <dsp:spPr>
        <a:xfrm>
          <a:off x="7646915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ldhabi" panose="01000000000000000000" pitchFamily="2" charset="-78"/>
              <a:cs typeface="Aldhabi" panose="01000000000000000000" pitchFamily="2" charset="-78"/>
            </a:rPr>
            <a:t>Eclipse – IDE </a:t>
          </a:r>
        </a:p>
      </dsp:txBody>
      <dsp:txXfrm>
        <a:off x="7693565" y="49447"/>
        <a:ext cx="2561272" cy="1499443"/>
      </dsp:txXfrm>
    </dsp:sp>
    <dsp:sp modelId="{99E07256-A2ED-4437-AB5D-404569A91F7B}">
      <dsp:nvSpPr>
        <dsp:cNvPr id="0" name=""/>
        <dsp:cNvSpPr/>
      </dsp:nvSpPr>
      <dsp:spPr>
        <a:xfrm rot="5400000">
          <a:off x="8692817" y="1781361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8776702" y="1829144"/>
        <a:ext cx="395000" cy="393938"/>
      </dsp:txXfrm>
    </dsp:sp>
    <dsp:sp modelId="{F7F16E7C-98CB-450E-A972-9EA980179886}">
      <dsp:nvSpPr>
        <dsp:cNvPr id="0" name=""/>
        <dsp:cNvSpPr/>
      </dsp:nvSpPr>
      <dsp:spPr>
        <a:xfrm>
          <a:off x="7646915" y="2657370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ldhabi" panose="01000000000000000000" pitchFamily="2" charset="-78"/>
              <a:cs typeface="Aldhabi" panose="01000000000000000000" pitchFamily="2" charset="-78"/>
            </a:rPr>
            <a:t>Java Swing – Graphics </a:t>
          </a:r>
        </a:p>
      </dsp:txBody>
      <dsp:txXfrm>
        <a:off x="7693565" y="2704020"/>
        <a:ext cx="2561272" cy="1499443"/>
      </dsp:txXfrm>
    </dsp:sp>
    <dsp:sp modelId="{9A3513E9-1C89-4EB6-A817-281E0A585E0F}">
      <dsp:nvSpPr>
        <dsp:cNvPr id="0" name=""/>
        <dsp:cNvSpPr/>
      </dsp:nvSpPr>
      <dsp:spPr>
        <a:xfrm rot="10800000">
          <a:off x="6850543" y="3124575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7019374" y="3256242"/>
        <a:ext cx="393938" cy="395000"/>
      </dsp:txXfrm>
    </dsp:sp>
    <dsp:sp modelId="{13DE8DC2-E8E7-473E-A61D-4C013EEF011B}">
      <dsp:nvSpPr>
        <dsp:cNvPr id="0" name=""/>
        <dsp:cNvSpPr/>
      </dsp:nvSpPr>
      <dsp:spPr>
        <a:xfrm>
          <a:off x="3930513" y="2657370"/>
          <a:ext cx="2654572" cy="15927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ldhabi" panose="01000000000000000000" pitchFamily="2" charset="-78"/>
              <a:cs typeface="Aldhabi" panose="01000000000000000000" pitchFamily="2" charset="-78"/>
            </a:rPr>
            <a:t>Basecamp </a:t>
          </a:r>
        </a:p>
      </dsp:txBody>
      <dsp:txXfrm>
        <a:off x="3977163" y="2704020"/>
        <a:ext cx="2561272" cy="14994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F68D0-EC8F-45F4-9D90-44F56757A0F0}">
      <dsp:nvSpPr>
        <dsp:cNvPr id="0" name=""/>
        <dsp:cNvSpPr/>
      </dsp:nvSpPr>
      <dsp:spPr>
        <a:xfrm>
          <a:off x="3198" y="893985"/>
          <a:ext cx="2283378" cy="1449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A55D2-1B2F-4C29-BC76-E1BA57E34928}">
      <dsp:nvSpPr>
        <dsp:cNvPr id="0" name=""/>
        <dsp:cNvSpPr/>
      </dsp:nvSpPr>
      <dsp:spPr>
        <a:xfrm>
          <a:off x="256906" y="1135009"/>
          <a:ext cx="2283378" cy="1449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ldhabi" panose="01000000000000000000" pitchFamily="2" charset="-78"/>
              <a:cs typeface="Aldhabi" panose="01000000000000000000" pitchFamily="2" charset="-78"/>
            </a:rPr>
            <a:t>Had a  lot of  bugs – needed to fix </a:t>
          </a:r>
        </a:p>
      </dsp:txBody>
      <dsp:txXfrm>
        <a:off x="299373" y="1177476"/>
        <a:ext cx="2198444" cy="1365011"/>
      </dsp:txXfrm>
    </dsp:sp>
    <dsp:sp modelId="{FDF38F0A-9751-4172-B8D4-F50A65CC5743}">
      <dsp:nvSpPr>
        <dsp:cNvPr id="0" name=""/>
        <dsp:cNvSpPr/>
      </dsp:nvSpPr>
      <dsp:spPr>
        <a:xfrm>
          <a:off x="2793993" y="893985"/>
          <a:ext cx="2283378" cy="1449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D89CF-8170-4DAD-96A6-5BF7A72D48DF}">
      <dsp:nvSpPr>
        <dsp:cNvPr id="0" name=""/>
        <dsp:cNvSpPr/>
      </dsp:nvSpPr>
      <dsp:spPr>
        <a:xfrm>
          <a:off x="3047702" y="1135009"/>
          <a:ext cx="2283378" cy="1449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ldhabi" panose="01000000000000000000" pitchFamily="2" charset="-78"/>
              <a:cs typeface="Aldhabi" panose="01000000000000000000" pitchFamily="2" charset="-78"/>
            </a:rPr>
            <a:t>Tutorial hell </a:t>
          </a:r>
        </a:p>
      </dsp:txBody>
      <dsp:txXfrm>
        <a:off x="3090169" y="1177476"/>
        <a:ext cx="2198444" cy="1365011"/>
      </dsp:txXfrm>
    </dsp:sp>
    <dsp:sp modelId="{D8372B09-0CCB-42A3-A5F4-D2EA26D09E8D}">
      <dsp:nvSpPr>
        <dsp:cNvPr id="0" name=""/>
        <dsp:cNvSpPr/>
      </dsp:nvSpPr>
      <dsp:spPr>
        <a:xfrm>
          <a:off x="5584788" y="893985"/>
          <a:ext cx="2283378" cy="1449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22E4A-60FA-4820-B1EA-113DD6E839E5}">
      <dsp:nvSpPr>
        <dsp:cNvPr id="0" name=""/>
        <dsp:cNvSpPr/>
      </dsp:nvSpPr>
      <dsp:spPr>
        <a:xfrm>
          <a:off x="5838497" y="1135009"/>
          <a:ext cx="2283378" cy="1449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ldhabi" panose="01000000000000000000" pitchFamily="2" charset="-78"/>
              <a:cs typeface="Aldhabi" panose="01000000000000000000" pitchFamily="2" charset="-78"/>
            </a:rPr>
            <a:t>IDE problems </a:t>
          </a:r>
        </a:p>
      </dsp:txBody>
      <dsp:txXfrm>
        <a:off x="5880964" y="1177476"/>
        <a:ext cx="2198444" cy="1365011"/>
      </dsp:txXfrm>
    </dsp:sp>
    <dsp:sp modelId="{B213ADFD-91C3-4741-83E3-63EFAC6AF888}">
      <dsp:nvSpPr>
        <dsp:cNvPr id="0" name=""/>
        <dsp:cNvSpPr/>
      </dsp:nvSpPr>
      <dsp:spPr>
        <a:xfrm>
          <a:off x="8375584" y="893985"/>
          <a:ext cx="2283378" cy="1449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F4D9-F9A3-4075-8EAC-186B91C6E0FC}">
      <dsp:nvSpPr>
        <dsp:cNvPr id="0" name=""/>
        <dsp:cNvSpPr/>
      </dsp:nvSpPr>
      <dsp:spPr>
        <a:xfrm>
          <a:off x="8629292" y="1135009"/>
          <a:ext cx="2283378" cy="14499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ldhabi" panose="01000000000000000000" pitchFamily="2" charset="-78"/>
              <a:cs typeface="Aldhabi" panose="01000000000000000000" pitchFamily="2" charset="-78"/>
            </a:rPr>
            <a:t>Difficult to implement feature.</a:t>
          </a:r>
        </a:p>
      </dsp:txBody>
      <dsp:txXfrm>
        <a:off x="8671759" y="1177476"/>
        <a:ext cx="2198444" cy="1365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7:24:30.5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7:23:42.8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7:28:02.3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3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7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1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7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9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4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7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6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7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Person Pressing Counter Bell">
            <a:extLst>
              <a:ext uri="{FF2B5EF4-FFF2-40B4-BE49-F238E27FC236}">
                <a16:creationId xmlns:a16="http://schemas.microsoft.com/office/drawing/2014/main" id="{BE8106EB-3DBC-86B5-7AF9-1069777F8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242731 w 10515600"/>
              <a:gd name="connsiteY3" fmla="*/ 0 h 5416094"/>
              <a:gd name="connsiteX4" fmla="*/ 2912746 w 10515600"/>
              <a:gd name="connsiteY4" fmla="*/ 0 h 5416094"/>
              <a:gd name="connsiteX5" fmla="*/ 3321456 w 10515600"/>
              <a:gd name="connsiteY5" fmla="*/ 0 h 5416094"/>
              <a:gd name="connsiteX6" fmla="*/ 4165675 w 10515600"/>
              <a:gd name="connsiteY6" fmla="*/ 0 h 5416094"/>
              <a:gd name="connsiteX7" fmla="*/ 4835690 w 10515600"/>
              <a:gd name="connsiteY7" fmla="*/ 0 h 5416094"/>
              <a:gd name="connsiteX8" fmla="*/ 5679910 w 10515600"/>
              <a:gd name="connsiteY8" fmla="*/ 0 h 5416094"/>
              <a:gd name="connsiteX9" fmla="*/ 6262823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185767 w 10515600"/>
              <a:gd name="connsiteY12" fmla="*/ 0 h 5416094"/>
              <a:gd name="connsiteX13" fmla="*/ 9029987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396162 h 5416094"/>
              <a:gd name="connsiteX17" fmla="*/ 10515600 w 10515600"/>
              <a:gd name="connsiteY17" fmla="*/ 2034051 h 5416094"/>
              <a:gd name="connsiteX18" fmla="*/ 10515600 w 10515600"/>
              <a:gd name="connsiteY18" fmla="*/ 2599726 h 5416094"/>
              <a:gd name="connsiteX19" fmla="*/ 10515600 w 10515600"/>
              <a:gd name="connsiteY19" fmla="*/ 3129295 h 5416094"/>
              <a:gd name="connsiteX20" fmla="*/ 10515600 w 10515600"/>
              <a:gd name="connsiteY20" fmla="*/ 3622756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8855783 w 10515600"/>
              <a:gd name="connsiteY23" fmla="*/ 5416094 h 5416094"/>
              <a:gd name="connsiteX24" fmla="*/ 8272869 w 10515600"/>
              <a:gd name="connsiteY24" fmla="*/ 5416094 h 5416094"/>
              <a:gd name="connsiteX25" fmla="*/ 7428650 w 10515600"/>
              <a:gd name="connsiteY25" fmla="*/ 5416094 h 5416094"/>
              <a:gd name="connsiteX26" fmla="*/ 6932838 w 10515600"/>
              <a:gd name="connsiteY26" fmla="*/ 5416094 h 5416094"/>
              <a:gd name="connsiteX27" fmla="*/ 6088619 w 10515600"/>
              <a:gd name="connsiteY27" fmla="*/ 5416094 h 5416094"/>
              <a:gd name="connsiteX28" fmla="*/ 5592808 w 10515600"/>
              <a:gd name="connsiteY28" fmla="*/ 5416094 h 5416094"/>
              <a:gd name="connsiteX29" fmla="*/ 4835690 w 10515600"/>
              <a:gd name="connsiteY29" fmla="*/ 5416094 h 5416094"/>
              <a:gd name="connsiteX30" fmla="*/ 3991471 w 10515600"/>
              <a:gd name="connsiteY30" fmla="*/ 5416094 h 5416094"/>
              <a:gd name="connsiteX31" fmla="*/ 3582762 w 10515600"/>
              <a:gd name="connsiteY31" fmla="*/ 5416094 h 5416094"/>
              <a:gd name="connsiteX32" fmla="*/ 2738542 w 10515600"/>
              <a:gd name="connsiteY32" fmla="*/ 5416094 h 5416094"/>
              <a:gd name="connsiteX33" fmla="*/ 1894323 w 10515600"/>
              <a:gd name="connsiteY33" fmla="*/ 5416094 h 5416094"/>
              <a:gd name="connsiteX34" fmla="*/ 1485613 w 10515600"/>
              <a:gd name="connsiteY34" fmla="*/ 5416094 h 5416094"/>
              <a:gd name="connsiteX35" fmla="*/ 902700 w 10515600"/>
              <a:gd name="connsiteY35" fmla="*/ 5416094 h 5416094"/>
              <a:gd name="connsiteX36" fmla="*/ 0 w 10515600"/>
              <a:gd name="connsiteY36" fmla="*/ 4513394 h 5416094"/>
              <a:gd name="connsiteX37" fmla="*/ 0 w 10515600"/>
              <a:gd name="connsiteY37" fmla="*/ 3983826 h 5416094"/>
              <a:gd name="connsiteX38" fmla="*/ 0 w 10515600"/>
              <a:gd name="connsiteY38" fmla="*/ 3490364 h 5416094"/>
              <a:gd name="connsiteX39" fmla="*/ 0 w 10515600"/>
              <a:gd name="connsiteY39" fmla="*/ 2816368 h 5416094"/>
              <a:gd name="connsiteX40" fmla="*/ 0 w 10515600"/>
              <a:gd name="connsiteY40" fmla="*/ 2142372 h 5416094"/>
              <a:gd name="connsiteX41" fmla="*/ 0 w 10515600"/>
              <a:gd name="connsiteY41" fmla="*/ 1648910 h 5416094"/>
              <a:gd name="connsiteX42" fmla="*/ 0 w 10515600"/>
              <a:gd name="connsiteY42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515600" h="5416094" fill="none" extrusionOk="0">
                <a:moveTo>
                  <a:pt x="0" y="902700"/>
                </a:moveTo>
                <a:cubicBezTo>
                  <a:pt x="-19339" y="382027"/>
                  <a:pt x="461614" y="-62174"/>
                  <a:pt x="902700" y="0"/>
                </a:cubicBezTo>
                <a:cubicBezTo>
                  <a:pt x="1262668" y="8044"/>
                  <a:pt x="1440695" y="-31846"/>
                  <a:pt x="1746919" y="0"/>
                </a:cubicBezTo>
                <a:cubicBezTo>
                  <a:pt x="2053143" y="31846"/>
                  <a:pt x="2032928" y="-12671"/>
                  <a:pt x="2242731" y="0"/>
                </a:cubicBezTo>
                <a:cubicBezTo>
                  <a:pt x="2452534" y="12671"/>
                  <a:pt x="2641794" y="-21752"/>
                  <a:pt x="2912746" y="0"/>
                </a:cubicBezTo>
                <a:cubicBezTo>
                  <a:pt x="3183699" y="21752"/>
                  <a:pt x="3189987" y="20419"/>
                  <a:pt x="3321456" y="0"/>
                </a:cubicBezTo>
                <a:cubicBezTo>
                  <a:pt x="3452925" y="-20419"/>
                  <a:pt x="3775727" y="742"/>
                  <a:pt x="4165675" y="0"/>
                </a:cubicBezTo>
                <a:cubicBezTo>
                  <a:pt x="4555623" y="-742"/>
                  <a:pt x="4540466" y="25386"/>
                  <a:pt x="4835690" y="0"/>
                </a:cubicBezTo>
                <a:cubicBezTo>
                  <a:pt x="5130914" y="-25386"/>
                  <a:pt x="5430015" y="14537"/>
                  <a:pt x="5679910" y="0"/>
                </a:cubicBezTo>
                <a:cubicBezTo>
                  <a:pt x="5929805" y="-14537"/>
                  <a:pt x="5992815" y="15277"/>
                  <a:pt x="6262823" y="0"/>
                </a:cubicBezTo>
                <a:cubicBezTo>
                  <a:pt x="6532831" y="-15277"/>
                  <a:pt x="6584465" y="-1217"/>
                  <a:pt x="6758634" y="0"/>
                </a:cubicBezTo>
                <a:cubicBezTo>
                  <a:pt x="6932803" y="1217"/>
                  <a:pt x="7223295" y="29394"/>
                  <a:pt x="7428650" y="0"/>
                </a:cubicBezTo>
                <a:cubicBezTo>
                  <a:pt x="7634005" y="-29394"/>
                  <a:pt x="7995773" y="8897"/>
                  <a:pt x="8185767" y="0"/>
                </a:cubicBezTo>
                <a:cubicBezTo>
                  <a:pt x="8375761" y="-8897"/>
                  <a:pt x="8805707" y="34597"/>
                  <a:pt x="9029987" y="0"/>
                </a:cubicBezTo>
                <a:cubicBezTo>
                  <a:pt x="9254267" y="-34597"/>
                  <a:pt x="9324614" y="-16829"/>
                  <a:pt x="9612900" y="0"/>
                </a:cubicBezTo>
                <a:cubicBezTo>
                  <a:pt x="10155739" y="86128"/>
                  <a:pt x="10564208" y="390468"/>
                  <a:pt x="10515600" y="902700"/>
                </a:cubicBezTo>
                <a:cubicBezTo>
                  <a:pt x="10506536" y="1129738"/>
                  <a:pt x="10511576" y="1179574"/>
                  <a:pt x="10515600" y="1396162"/>
                </a:cubicBezTo>
                <a:cubicBezTo>
                  <a:pt x="10519624" y="1612750"/>
                  <a:pt x="10523491" y="1748819"/>
                  <a:pt x="10515600" y="2034051"/>
                </a:cubicBezTo>
                <a:cubicBezTo>
                  <a:pt x="10507709" y="2319283"/>
                  <a:pt x="10516247" y="2386435"/>
                  <a:pt x="10515600" y="2599726"/>
                </a:cubicBezTo>
                <a:cubicBezTo>
                  <a:pt x="10514953" y="2813018"/>
                  <a:pt x="10537663" y="2917734"/>
                  <a:pt x="10515600" y="3129295"/>
                </a:cubicBezTo>
                <a:cubicBezTo>
                  <a:pt x="10493537" y="3340856"/>
                  <a:pt x="10505648" y="3444110"/>
                  <a:pt x="10515600" y="3622756"/>
                </a:cubicBezTo>
                <a:cubicBezTo>
                  <a:pt x="10525552" y="3801402"/>
                  <a:pt x="10536187" y="4161567"/>
                  <a:pt x="10515600" y="4513394"/>
                </a:cubicBezTo>
                <a:cubicBezTo>
                  <a:pt x="10500032" y="5008650"/>
                  <a:pt x="10187846" y="5431372"/>
                  <a:pt x="9612900" y="5416094"/>
                </a:cubicBezTo>
                <a:cubicBezTo>
                  <a:pt x="9285478" y="5425165"/>
                  <a:pt x="9106842" y="5381882"/>
                  <a:pt x="8855783" y="5416094"/>
                </a:cubicBezTo>
                <a:cubicBezTo>
                  <a:pt x="8604724" y="5450306"/>
                  <a:pt x="8395568" y="5391734"/>
                  <a:pt x="8272869" y="5416094"/>
                </a:cubicBezTo>
                <a:cubicBezTo>
                  <a:pt x="8150170" y="5440454"/>
                  <a:pt x="7650175" y="5418370"/>
                  <a:pt x="7428650" y="5416094"/>
                </a:cubicBezTo>
                <a:cubicBezTo>
                  <a:pt x="7207125" y="5413818"/>
                  <a:pt x="7054368" y="5412852"/>
                  <a:pt x="6932838" y="5416094"/>
                </a:cubicBezTo>
                <a:cubicBezTo>
                  <a:pt x="6811308" y="5419336"/>
                  <a:pt x="6283286" y="5378872"/>
                  <a:pt x="6088619" y="5416094"/>
                </a:cubicBezTo>
                <a:cubicBezTo>
                  <a:pt x="5893952" y="5453316"/>
                  <a:pt x="5785181" y="5416866"/>
                  <a:pt x="5592808" y="5416094"/>
                </a:cubicBezTo>
                <a:cubicBezTo>
                  <a:pt x="5400435" y="5415322"/>
                  <a:pt x="5118546" y="5450296"/>
                  <a:pt x="4835690" y="5416094"/>
                </a:cubicBezTo>
                <a:cubicBezTo>
                  <a:pt x="4552834" y="5381892"/>
                  <a:pt x="4334158" y="5455657"/>
                  <a:pt x="3991471" y="5416094"/>
                </a:cubicBezTo>
                <a:cubicBezTo>
                  <a:pt x="3648784" y="5376531"/>
                  <a:pt x="3714393" y="5419602"/>
                  <a:pt x="3582762" y="5416094"/>
                </a:cubicBezTo>
                <a:cubicBezTo>
                  <a:pt x="3451131" y="5412586"/>
                  <a:pt x="3139831" y="5440765"/>
                  <a:pt x="2738542" y="5416094"/>
                </a:cubicBezTo>
                <a:cubicBezTo>
                  <a:pt x="2337253" y="5391423"/>
                  <a:pt x="2190895" y="5414277"/>
                  <a:pt x="1894323" y="5416094"/>
                </a:cubicBezTo>
                <a:cubicBezTo>
                  <a:pt x="1597751" y="5417911"/>
                  <a:pt x="1581359" y="5415686"/>
                  <a:pt x="1485613" y="5416094"/>
                </a:cubicBezTo>
                <a:cubicBezTo>
                  <a:pt x="1389867" y="5416503"/>
                  <a:pt x="1024032" y="5431199"/>
                  <a:pt x="902700" y="5416094"/>
                </a:cubicBezTo>
                <a:cubicBezTo>
                  <a:pt x="528543" y="5413384"/>
                  <a:pt x="72262" y="4937846"/>
                  <a:pt x="0" y="4513394"/>
                </a:cubicBezTo>
                <a:cubicBezTo>
                  <a:pt x="19061" y="4384908"/>
                  <a:pt x="-14688" y="4099856"/>
                  <a:pt x="0" y="3983826"/>
                </a:cubicBezTo>
                <a:cubicBezTo>
                  <a:pt x="14688" y="3867796"/>
                  <a:pt x="23320" y="3727066"/>
                  <a:pt x="0" y="3490364"/>
                </a:cubicBezTo>
                <a:cubicBezTo>
                  <a:pt x="-23320" y="3253662"/>
                  <a:pt x="28367" y="3042836"/>
                  <a:pt x="0" y="2816368"/>
                </a:cubicBezTo>
                <a:cubicBezTo>
                  <a:pt x="-28367" y="2589900"/>
                  <a:pt x="26490" y="2414375"/>
                  <a:pt x="0" y="2142372"/>
                </a:cubicBezTo>
                <a:cubicBezTo>
                  <a:pt x="-26490" y="1870369"/>
                  <a:pt x="-12149" y="1868714"/>
                  <a:pt x="0" y="1648910"/>
                </a:cubicBezTo>
                <a:cubicBezTo>
                  <a:pt x="12149" y="1429106"/>
                  <a:pt x="-30083" y="1234771"/>
                  <a:pt x="0" y="902700"/>
                </a:cubicBezTo>
                <a:close/>
              </a:path>
              <a:path w="10515600" h="5416094" stroke="0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D075B-C764-6351-258C-6D56EED35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700">
                <a:solidFill>
                  <a:schemeClr val="bg1"/>
                </a:solidFill>
              </a:rPr>
              <a:t>Restaurant Management System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CF4F7-A479-97D2-4128-B54F900C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anchor="b">
            <a:normAutofit/>
          </a:bodyPr>
          <a:lstStyle/>
          <a:p>
            <a:r>
              <a:rPr lang="en-US" sz="5600"/>
              <a:t>UML Diagrams 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753" y="2634908"/>
            <a:ext cx="3772532" cy="27432"/>
          </a:xfrm>
          <a:custGeom>
            <a:avLst/>
            <a:gdLst>
              <a:gd name="connsiteX0" fmla="*/ 0 w 3772532"/>
              <a:gd name="connsiteY0" fmla="*/ 0 h 27432"/>
              <a:gd name="connsiteX1" fmla="*/ 704206 w 3772532"/>
              <a:gd name="connsiteY1" fmla="*/ 0 h 27432"/>
              <a:gd name="connsiteX2" fmla="*/ 1370687 w 3772532"/>
              <a:gd name="connsiteY2" fmla="*/ 0 h 27432"/>
              <a:gd name="connsiteX3" fmla="*/ 2037167 w 3772532"/>
              <a:gd name="connsiteY3" fmla="*/ 0 h 27432"/>
              <a:gd name="connsiteX4" fmla="*/ 2552747 w 3772532"/>
              <a:gd name="connsiteY4" fmla="*/ 0 h 27432"/>
              <a:gd name="connsiteX5" fmla="*/ 3106051 w 3772532"/>
              <a:gd name="connsiteY5" fmla="*/ 0 h 27432"/>
              <a:gd name="connsiteX6" fmla="*/ 3772532 w 3772532"/>
              <a:gd name="connsiteY6" fmla="*/ 0 h 27432"/>
              <a:gd name="connsiteX7" fmla="*/ 3772532 w 3772532"/>
              <a:gd name="connsiteY7" fmla="*/ 27432 h 27432"/>
              <a:gd name="connsiteX8" fmla="*/ 3143777 w 3772532"/>
              <a:gd name="connsiteY8" fmla="*/ 27432 h 27432"/>
              <a:gd name="connsiteX9" fmla="*/ 2628197 w 3772532"/>
              <a:gd name="connsiteY9" fmla="*/ 27432 h 27432"/>
              <a:gd name="connsiteX10" fmla="*/ 2112618 w 3772532"/>
              <a:gd name="connsiteY10" fmla="*/ 27432 h 27432"/>
              <a:gd name="connsiteX11" fmla="*/ 1446137 w 3772532"/>
              <a:gd name="connsiteY11" fmla="*/ 27432 h 27432"/>
              <a:gd name="connsiteX12" fmla="*/ 892833 w 3772532"/>
              <a:gd name="connsiteY12" fmla="*/ 27432 h 27432"/>
              <a:gd name="connsiteX13" fmla="*/ 0 w 3772532"/>
              <a:gd name="connsiteY13" fmla="*/ 27432 h 27432"/>
              <a:gd name="connsiteX14" fmla="*/ 0 w 3772532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72532" h="27432" fill="none" extrusionOk="0">
                <a:moveTo>
                  <a:pt x="0" y="0"/>
                </a:moveTo>
                <a:cubicBezTo>
                  <a:pt x="244720" y="-3658"/>
                  <a:pt x="354662" y="-9412"/>
                  <a:pt x="704206" y="0"/>
                </a:cubicBezTo>
                <a:cubicBezTo>
                  <a:pt x="1053750" y="9412"/>
                  <a:pt x="1098475" y="-322"/>
                  <a:pt x="1370687" y="0"/>
                </a:cubicBezTo>
                <a:cubicBezTo>
                  <a:pt x="1642899" y="322"/>
                  <a:pt x="1719797" y="-23304"/>
                  <a:pt x="2037167" y="0"/>
                </a:cubicBezTo>
                <a:cubicBezTo>
                  <a:pt x="2354537" y="23304"/>
                  <a:pt x="2327380" y="-17312"/>
                  <a:pt x="2552747" y="0"/>
                </a:cubicBezTo>
                <a:cubicBezTo>
                  <a:pt x="2778114" y="17312"/>
                  <a:pt x="2963395" y="16906"/>
                  <a:pt x="3106051" y="0"/>
                </a:cubicBezTo>
                <a:cubicBezTo>
                  <a:pt x="3248707" y="-16906"/>
                  <a:pt x="3607729" y="-1190"/>
                  <a:pt x="3772532" y="0"/>
                </a:cubicBezTo>
                <a:cubicBezTo>
                  <a:pt x="3771575" y="8431"/>
                  <a:pt x="3772183" y="14612"/>
                  <a:pt x="3772532" y="27432"/>
                </a:cubicBezTo>
                <a:cubicBezTo>
                  <a:pt x="3590140" y="16334"/>
                  <a:pt x="3310324" y="674"/>
                  <a:pt x="3143777" y="27432"/>
                </a:cubicBezTo>
                <a:cubicBezTo>
                  <a:pt x="2977231" y="54190"/>
                  <a:pt x="2760348" y="26592"/>
                  <a:pt x="2628197" y="27432"/>
                </a:cubicBezTo>
                <a:cubicBezTo>
                  <a:pt x="2496046" y="28272"/>
                  <a:pt x="2363991" y="25547"/>
                  <a:pt x="2112618" y="27432"/>
                </a:cubicBezTo>
                <a:cubicBezTo>
                  <a:pt x="1861245" y="29317"/>
                  <a:pt x="1763019" y="1242"/>
                  <a:pt x="1446137" y="27432"/>
                </a:cubicBezTo>
                <a:cubicBezTo>
                  <a:pt x="1129255" y="53622"/>
                  <a:pt x="1116896" y="2843"/>
                  <a:pt x="892833" y="27432"/>
                </a:cubicBezTo>
                <a:cubicBezTo>
                  <a:pt x="668770" y="52021"/>
                  <a:pt x="337811" y="-911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772532" h="27432" stroke="0" extrusionOk="0">
                <a:moveTo>
                  <a:pt x="0" y="0"/>
                </a:moveTo>
                <a:cubicBezTo>
                  <a:pt x="136381" y="23473"/>
                  <a:pt x="333157" y="-1611"/>
                  <a:pt x="591030" y="0"/>
                </a:cubicBezTo>
                <a:cubicBezTo>
                  <a:pt x="848903" y="1611"/>
                  <a:pt x="874121" y="-21763"/>
                  <a:pt x="1106609" y="0"/>
                </a:cubicBezTo>
                <a:cubicBezTo>
                  <a:pt x="1339097" y="21763"/>
                  <a:pt x="1575126" y="18505"/>
                  <a:pt x="1810815" y="0"/>
                </a:cubicBezTo>
                <a:cubicBezTo>
                  <a:pt x="2046504" y="-18505"/>
                  <a:pt x="2110261" y="21722"/>
                  <a:pt x="2401845" y="0"/>
                </a:cubicBezTo>
                <a:cubicBezTo>
                  <a:pt x="2693429" y="-21722"/>
                  <a:pt x="2769280" y="8922"/>
                  <a:pt x="2992875" y="0"/>
                </a:cubicBezTo>
                <a:cubicBezTo>
                  <a:pt x="3216470" y="-8922"/>
                  <a:pt x="3395186" y="-17861"/>
                  <a:pt x="3772532" y="0"/>
                </a:cubicBezTo>
                <a:cubicBezTo>
                  <a:pt x="3771177" y="9524"/>
                  <a:pt x="3771330" y="13975"/>
                  <a:pt x="3772532" y="27432"/>
                </a:cubicBezTo>
                <a:cubicBezTo>
                  <a:pt x="3635941" y="57411"/>
                  <a:pt x="3310352" y="7993"/>
                  <a:pt x="3143777" y="27432"/>
                </a:cubicBezTo>
                <a:cubicBezTo>
                  <a:pt x="2977203" y="46871"/>
                  <a:pt x="2807596" y="3382"/>
                  <a:pt x="2628197" y="27432"/>
                </a:cubicBezTo>
                <a:cubicBezTo>
                  <a:pt x="2448798" y="51482"/>
                  <a:pt x="2302918" y="50688"/>
                  <a:pt x="1999442" y="27432"/>
                </a:cubicBezTo>
                <a:cubicBezTo>
                  <a:pt x="1695966" y="4176"/>
                  <a:pt x="1623081" y="31473"/>
                  <a:pt x="1370687" y="27432"/>
                </a:cubicBezTo>
                <a:cubicBezTo>
                  <a:pt x="1118294" y="23391"/>
                  <a:pt x="932834" y="17695"/>
                  <a:pt x="779657" y="27432"/>
                </a:cubicBezTo>
                <a:cubicBezTo>
                  <a:pt x="626480" y="37170"/>
                  <a:pt x="206972" y="-11355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8100" cap="rnd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BD9E0-6FD5-A6F5-7715-13C5B6059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>
            <a:normAutofit/>
          </a:bodyPr>
          <a:lstStyle/>
          <a:p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Use case : </a:t>
            </a:r>
          </a:p>
          <a:p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Activity </a:t>
            </a:r>
          </a:p>
          <a:p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Sequence </a:t>
            </a:r>
          </a:p>
          <a:p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ERD </a:t>
            </a:r>
          </a:p>
          <a:p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Class </a:t>
            </a:r>
          </a:p>
          <a:p>
            <a:pPr marL="0" indent="0">
              <a:buNone/>
            </a:pP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3BED6E7-2302-5D9F-3BDF-B7513F3BC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993" y="4335018"/>
            <a:ext cx="3575406" cy="238658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5954B0D-43E5-EDE5-C750-9F4B3B17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474642"/>
            <a:ext cx="3099816" cy="2836331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E3D0BEB9-A1AE-247C-1DA8-DD0E7214E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883019"/>
            <a:ext cx="3099816" cy="275108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63D3EE-0D71-8DCF-A65E-6E8B7DAC5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454457"/>
            <a:ext cx="3785616" cy="34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D23E8-4F8C-C043-909A-A58CF50C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7400">
                <a:solidFill>
                  <a:srgbClr val="D09580"/>
                </a:solidFill>
              </a:rPr>
              <a:t>Personal Development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34C619-69E8-D518-3592-FD999B961F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161726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766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2CB0-0910-0443-E815-509CAB5B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Developers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AB7880-6712-A6D4-B9A9-2C1B5EB12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257220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8422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397A4-FEA6-AC07-E3DE-F5801CEE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Task and Duties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D3D764-1919-ECD7-AC95-E6EA36DE5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363353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001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E604-18E0-0F38-1468-B206CBE1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Technology chosen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E458398-0A8B-D852-78FF-EA8E7D105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430291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17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473A24-A07A-A570-DF6B-74009AF9693F}"/>
              </a:ext>
            </a:extLst>
          </p:cNvPr>
          <p:cNvSpPr txBox="1">
            <a:spLocks/>
          </p:cNvSpPr>
          <p:nvPr/>
        </p:nvSpPr>
        <p:spPr>
          <a:xfrm>
            <a:off x="635000" y="634029"/>
            <a:ext cx="10921640" cy="1314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/>
              <a:t>Challenges </a:t>
            </a:r>
          </a:p>
        </p:txBody>
      </p:sp>
      <p:sp>
        <p:nvSpPr>
          <p:cNvPr id="12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4925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A8CF759-E80E-69DF-94E3-0D8534CC1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487237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256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D598E-C994-1B19-C5D2-4CF4F7BA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Solutions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38E2CE-CD10-F44F-686D-A446E33A4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5595472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7165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A8780-E9A0-DD6F-EC78-689E4346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Accomplishment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23424C-0030-7AFD-3D05-F3243BE48E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543342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834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9F5ED-69E6-446F-A2B6-088AF39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7200"/>
              <a:t>Benefits 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4925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02028B-CEA4-C56D-C457-DE5629487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524038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679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C0F19-6CEF-BC86-CAB9-41A47FC8C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Thank you 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8100" cap="rnd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ight modern kitchen">
            <a:extLst>
              <a:ext uri="{FF2B5EF4-FFF2-40B4-BE49-F238E27FC236}">
                <a16:creationId xmlns:a16="http://schemas.microsoft.com/office/drawing/2014/main" id="{B020EDC5-FF6F-818B-DD0D-1AC6893DD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81" r="856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079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D075B-C764-6351-258C-6D56EED35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Restaurant Management System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8100" cap="rnd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DB97D-36CB-3433-A205-9A4B73A03168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1" u="sng" dirty="0">
                <a:latin typeface="Aldhabi" panose="01000000000000000000" pitchFamily="2" charset="-78"/>
                <a:cs typeface="Aldhabi" panose="01000000000000000000" pitchFamily="2" charset="-78"/>
              </a:rPr>
              <a:t>Team Members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Pratik Pradhan - PM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Rana Dorje Tamang - BA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Riyan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Pradhan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Ayush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Pradhanang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Renisha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Manandhar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Graphic 31" descr="Users">
            <a:extLst>
              <a:ext uri="{FF2B5EF4-FFF2-40B4-BE49-F238E27FC236}">
                <a16:creationId xmlns:a16="http://schemas.microsoft.com/office/drawing/2014/main" id="{C0BB3179-3A36-7746-A92B-DDCCEDB78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9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752DB-0EE8-52B5-1ECD-D71B479D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6491224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Manager -PM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8100" cap="rnd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B307-935B-37A5-C6C7-B169DCF75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PM – who ?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Tasks and duties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Aldhabi" panose="01000000000000000000" pitchFamily="2" charset="-78"/>
                <a:cs typeface="Aldhabi" panose="01000000000000000000" pitchFamily="2" charset="-78"/>
              </a:rPr>
              <a:t>Risk and challenges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Aldhabi" panose="01000000000000000000" pitchFamily="2" charset="-78"/>
                <a:cs typeface="Aldhabi" panose="01000000000000000000" pitchFamily="2" charset="-78"/>
              </a:rPr>
              <a:t>What I learnt ! </a:t>
            </a: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Daily Calendar">
            <a:extLst>
              <a:ext uri="{FF2B5EF4-FFF2-40B4-BE49-F238E27FC236}">
                <a16:creationId xmlns:a16="http://schemas.microsoft.com/office/drawing/2014/main" id="{62446D51-4719-C39A-21A4-F93134C62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2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09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6153B-E8BF-959A-73DA-A8C88EE3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Tasks and Duties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5B11F3-D485-4F87-06B2-7AC7798CFD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4170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686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A503E-0721-94D4-E505-460B7AF19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Risk and Challenges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88EA16-45FD-96BE-49D7-FF6ACB27A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3397314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84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AF5A9-8B78-87B6-3646-90989877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What I learnt !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B9E6C5-56B9-975F-C20F-1FA905BE5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778407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1310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97141-AC8E-CC0D-4E32-7A356B3B0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Business Analyst - BA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D09580"/>
          </a:solidFill>
          <a:ln w="38100" cap="rnd">
            <a:solidFill>
              <a:srgbClr val="D095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7D256-9978-C3A9-38F8-E59BE65A9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BA – who ? 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Restaurant Management System ? 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Goals 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Requirements 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Accomplishment </a:t>
            </a:r>
          </a:p>
          <a:p>
            <a:pPr>
              <a:lnSpc>
                <a:spcPct val="100000"/>
              </a:lnSpc>
            </a:pPr>
            <a:r>
              <a:rPr lang="en-US" sz="2400">
                <a:latin typeface="Aldhabi" panose="01000000000000000000" pitchFamily="2" charset="-78"/>
                <a:cs typeface="Aldhabi" panose="01000000000000000000" pitchFamily="2" charset="-78"/>
              </a:rPr>
              <a:t>Personal development 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Graphic 6" descr="Visio Diagram">
            <a:extLst>
              <a:ext uri="{FF2B5EF4-FFF2-40B4-BE49-F238E27FC236}">
                <a16:creationId xmlns:a16="http://schemas.microsoft.com/office/drawing/2014/main" id="{1366A064-7EA5-4C7F-8BD2-83D052F4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F45B8-450A-752E-B013-DB781093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D09580"/>
                </a:solidFill>
              </a:rPr>
              <a:t>Goals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E29CA3-737D-47AB-515A-12F19702BA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656506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78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5DDA-3A0E-8583-B0FF-0B99DE79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D165-A95C-1BDA-0227-B2218FC74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Staff management </a:t>
            </a:r>
          </a:p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Menu management </a:t>
            </a:r>
          </a:p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Order management </a:t>
            </a:r>
          </a:p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Diagrams : UML Diagrams</a:t>
            </a:r>
          </a:p>
          <a:p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Product backlog and sprint backlog  </a:t>
            </a:r>
          </a:p>
          <a:p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899586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3C3122"/>
      </a:dk2>
      <a:lt2>
        <a:srgbClr val="E2E6E8"/>
      </a:lt2>
      <a:accent1>
        <a:srgbClr val="D09580"/>
      </a:accent1>
      <a:accent2>
        <a:srgbClr val="B99F66"/>
      </a:accent2>
      <a:accent3>
        <a:srgbClr val="A0A66B"/>
      </a:accent3>
      <a:accent4>
        <a:srgbClr val="86AF60"/>
      </a:accent4>
      <a:accent5>
        <a:srgbClr val="70B06B"/>
      </a:accent5>
      <a:accent6>
        <a:srgbClr val="62B27F"/>
      </a:accent6>
      <a:hlink>
        <a:srgbClr val="5D8A9A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345</Words>
  <Application>Microsoft Office PowerPoint</Application>
  <PresentationFormat>Widescreen</PresentationFormat>
  <Paragraphs>121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Aldhabi</vt:lpstr>
      <vt:lpstr>Arial</vt:lpstr>
      <vt:lpstr>Modern Love</vt:lpstr>
      <vt:lpstr>The Hand</vt:lpstr>
      <vt:lpstr>SketchyVTI</vt:lpstr>
      <vt:lpstr>Restaurant Management System</vt:lpstr>
      <vt:lpstr>Restaurant Management System</vt:lpstr>
      <vt:lpstr>Project Manager -PM</vt:lpstr>
      <vt:lpstr>Tasks and Duties </vt:lpstr>
      <vt:lpstr>Risk and Challenges </vt:lpstr>
      <vt:lpstr>What I learnt ! </vt:lpstr>
      <vt:lpstr>Business Analyst - BA</vt:lpstr>
      <vt:lpstr>Goals </vt:lpstr>
      <vt:lpstr>Requirements </vt:lpstr>
      <vt:lpstr>UML Diagrams </vt:lpstr>
      <vt:lpstr>Personal Development</vt:lpstr>
      <vt:lpstr>Developers </vt:lpstr>
      <vt:lpstr>Task and Duties </vt:lpstr>
      <vt:lpstr>Technology chosen</vt:lpstr>
      <vt:lpstr>PowerPoint Presentation</vt:lpstr>
      <vt:lpstr>Solutions </vt:lpstr>
      <vt:lpstr>Accomplishment </vt:lpstr>
      <vt:lpstr>Benefits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</dc:title>
  <dc:creator>Tamang, Rana D.</dc:creator>
  <cp:lastModifiedBy>Tamang, Rana D.</cp:lastModifiedBy>
  <cp:revision>1</cp:revision>
  <dcterms:created xsi:type="dcterms:W3CDTF">2023-04-01T17:06:19Z</dcterms:created>
  <dcterms:modified xsi:type="dcterms:W3CDTF">2023-04-01T18:43:23Z</dcterms:modified>
</cp:coreProperties>
</file>